
<file path=[Content_Types].xml><?xml version="1.0" encoding="utf-8"?>
<Types xmlns="http://schemas.openxmlformats.org/package/2006/content-types">
  <Default Extension="bin" ContentType="image/png"/>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media/image63.bin" ContentType="image/jpeg"/>
  <Override PartName="/ppt/tags/tag17.xml" ContentType="application/vnd.openxmlformats-officedocument.presentationml.tags+xml"/>
  <Override PartName="/ppt/notesSlides/notesSlide19.xml" ContentType="application/vnd.openxmlformats-officedocument.presentationml.notesSlide+xml"/>
  <Override PartName="/ppt/media/image64.bin" ContentType="image/jpeg"/>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8"/>
  </p:sldMasterIdLst>
  <p:notesMasterIdLst>
    <p:notesMasterId r:id="rId71"/>
  </p:notesMasterIdLst>
  <p:handoutMasterIdLst>
    <p:handoutMasterId r:id="rId72"/>
  </p:handoutMasterIdLst>
  <p:sldIdLst>
    <p:sldId id="307" r:id="rId49"/>
    <p:sldId id="376" r:id="rId50"/>
    <p:sldId id="342" r:id="rId51"/>
    <p:sldId id="343" r:id="rId52"/>
    <p:sldId id="360" r:id="rId53"/>
    <p:sldId id="361" r:id="rId54"/>
    <p:sldId id="363" r:id="rId55"/>
    <p:sldId id="364" r:id="rId56"/>
    <p:sldId id="256" r:id="rId57"/>
    <p:sldId id="377" r:id="rId58"/>
    <p:sldId id="378" r:id="rId59"/>
    <p:sldId id="367" r:id="rId60"/>
    <p:sldId id="368" r:id="rId61"/>
    <p:sldId id="321" r:id="rId62"/>
    <p:sldId id="273" r:id="rId63"/>
    <p:sldId id="371" r:id="rId64"/>
    <p:sldId id="372" r:id="rId65"/>
    <p:sldId id="379" r:id="rId66"/>
    <p:sldId id="380" r:id="rId67"/>
    <p:sldId id="381" r:id="rId68"/>
    <p:sldId id="374" r:id="rId69"/>
    <p:sldId id="324"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FF"/>
    <a:srgbClr val="003C64"/>
    <a:srgbClr val="EB008B"/>
    <a:srgbClr val="00B0F0"/>
    <a:srgbClr val="CBF0FF"/>
    <a:srgbClr val="913526"/>
    <a:srgbClr val="A09788"/>
    <a:srgbClr val="BEB5AC"/>
    <a:srgbClr val="37001F"/>
    <a:srgbClr val="B6016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1" autoAdjust="0"/>
    <p:restoredTop sz="60068" autoAdjust="0"/>
  </p:normalViewPr>
  <p:slideViewPr>
    <p:cSldViewPr snapToGrid="0">
      <p:cViewPr varScale="1">
        <p:scale>
          <a:sx n="74" d="100"/>
          <a:sy n="74" d="100"/>
        </p:scale>
        <p:origin x="2304" y="168"/>
      </p:cViewPr>
      <p:guideLst/>
    </p:cSldViewPr>
  </p:slideViewPr>
  <p:outlineViewPr>
    <p:cViewPr>
      <p:scale>
        <a:sx n="33" d="100"/>
        <a:sy n="33" d="100"/>
      </p:scale>
      <p:origin x="0" y="-1776"/>
    </p:cViewPr>
  </p:outlineViewPr>
  <p:notesTextViewPr>
    <p:cViewPr>
      <p:scale>
        <a:sx n="3" d="2"/>
        <a:sy n="3" d="2"/>
      </p:scale>
      <p:origin x="0" y="0"/>
    </p:cViewPr>
  </p:notesTextViewPr>
  <p:sorterViewPr>
    <p:cViewPr>
      <p:scale>
        <a:sx n="100" d="100"/>
        <a:sy n="100" d="100"/>
      </p:scale>
      <p:origin x="0" y="-4260"/>
    </p:cViewPr>
  </p:sorterViewPr>
  <p:notesViewPr>
    <p:cSldViewPr snapToGrid="0" showGuides="1">
      <p:cViewPr varScale="1">
        <p:scale>
          <a:sx n="87" d="100"/>
          <a:sy n="87" d="100"/>
        </p:scale>
        <p:origin x="1638"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15.xml"/><Relationship Id="rId68"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 Target="slides/slide5.xml"/><Relationship Id="rId58" Type="http://schemas.openxmlformats.org/officeDocument/2006/relationships/slide" Target="slides/slide10.xml"/><Relationship Id="rId66" Type="http://schemas.openxmlformats.org/officeDocument/2006/relationships/slide" Target="slides/slide18.xml"/><Relationship Id="rId74"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13.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Master" Target="slideMasters/slideMaster1.xml"/><Relationship Id="rId56" Type="http://schemas.openxmlformats.org/officeDocument/2006/relationships/slide" Target="slides/slide8.xml"/><Relationship Id="rId64" Type="http://schemas.openxmlformats.org/officeDocument/2006/relationships/slide" Target="slides/slide16.xml"/><Relationship Id="rId69" Type="http://schemas.openxmlformats.org/officeDocument/2006/relationships/slide" Target="slides/slide21.xml"/><Relationship Id="rId8" Type="http://schemas.openxmlformats.org/officeDocument/2006/relationships/customXml" Target="../customXml/item8.xml"/><Relationship Id="rId51" Type="http://schemas.openxmlformats.org/officeDocument/2006/relationships/slide" Target="slides/slide3.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11.xml"/><Relationship Id="rId67" Type="http://schemas.openxmlformats.org/officeDocument/2006/relationships/slide" Target="slides/slide19.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6.xml"/><Relationship Id="rId62" Type="http://schemas.openxmlformats.org/officeDocument/2006/relationships/slide" Target="slides/slide14.xml"/><Relationship Id="rId70" Type="http://schemas.openxmlformats.org/officeDocument/2006/relationships/slide" Target="slides/slide22.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1.xml"/><Relationship Id="rId57" Type="http://schemas.openxmlformats.org/officeDocument/2006/relationships/slide" Target="slides/slide9.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4.xml"/><Relationship Id="rId60" Type="http://schemas.openxmlformats.org/officeDocument/2006/relationships/slide" Target="slides/slide12.xml"/><Relationship Id="rId65" Type="http://schemas.openxmlformats.org/officeDocument/2006/relationships/slide" Target="slides/slide17.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2.xml"/><Relationship Id="rId55" Type="http://schemas.openxmlformats.org/officeDocument/2006/relationships/slide" Target="slides/slide7.xml"/><Relationship Id="rId76"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BEA636-A6B2-457D-892E-11D65406C7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8BC2FCD-1CB7-496E-B14F-72B3D68BDE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EF60D2-1FC3-44B4-97FD-DEB20385DFCD}" type="datetimeFigureOut">
              <a:rPr lang="en-GB" smtClean="0"/>
              <a:t>15/09/2020</a:t>
            </a:fld>
            <a:endParaRPr lang="en-GB"/>
          </a:p>
        </p:txBody>
      </p:sp>
      <p:sp>
        <p:nvSpPr>
          <p:cNvPr id="4" name="Footer Placeholder 3">
            <a:extLst>
              <a:ext uri="{FF2B5EF4-FFF2-40B4-BE49-F238E27FC236}">
                <a16:creationId xmlns:a16="http://schemas.microsoft.com/office/drawing/2014/main" id="{0117233E-289B-43CC-A123-D9F02ACC57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9653647-D687-471D-A35D-251C4CEB70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19566F-EF38-423A-867A-9363349A3504}" type="slidenum">
              <a:rPr lang="en-GB" smtClean="0"/>
              <a:t>‹#›</a:t>
            </a:fld>
            <a:endParaRPr lang="en-GB"/>
          </a:p>
        </p:txBody>
      </p:sp>
    </p:spTree>
    <p:extLst>
      <p:ext uri="{BB962C8B-B14F-4D97-AF65-F5344CB8AC3E}">
        <p14:creationId xmlns:p14="http://schemas.microsoft.com/office/powerpoint/2010/main" val="122075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4C8C8-F1CF-4317-AB8E-73FC596BCDC9}" type="datetimeFigureOut">
              <a:rPr lang="en-US" smtClean="0"/>
              <a:t>9/15/20</a:t>
            </a:fld>
            <a:endParaRPr lang="en-US"/>
          </a:p>
        </p:txBody>
      </p:sp>
      <p:sp>
        <p:nvSpPr>
          <p:cNvPr id="4" name="Slide Image Placeholder 3"/>
          <p:cNvSpPr>
            <a:spLocks noGrp="1" noRot="1" noChangeAspect="1"/>
          </p:cNvSpPr>
          <p:nvPr>
            <p:ph type="sldImg" idx="2"/>
          </p:nvPr>
        </p:nvSpPr>
        <p:spPr>
          <a:xfrm>
            <a:off x="1582297" y="763435"/>
            <a:ext cx="3693405" cy="207754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018623"/>
            <a:ext cx="5486400" cy="4982378"/>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64634-E714-47C7-9311-F8CAB9F8E533}" type="slidenum">
              <a:rPr lang="en-US" smtClean="0"/>
              <a:t>‹#›</a:t>
            </a:fld>
            <a:endParaRPr lang="en-US"/>
          </a:p>
        </p:txBody>
      </p:sp>
    </p:spTree>
    <p:extLst>
      <p:ext uri="{BB962C8B-B14F-4D97-AF65-F5344CB8AC3E}">
        <p14:creationId xmlns:p14="http://schemas.microsoft.com/office/powerpoint/2010/main" val="2502705304"/>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ftours.com/credi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ur01.safelinks.protection.outlook.com/?url=https%3A%2F%2Fwww.eftours.com%2Fglobal-citizen&amp;data=02%7C01%7C%7Cff66968c0b974bbaf7d908d75721ac38%7Cf0d1c6fddff0486a8e91cfefefc7d98d%7C0%7C0%7C637073674447957868&amp;sdata=xDZNsw3DCoPOyQVfXsQCfDwroVtVBIQeP8BHsmVSnGU%3D&amp;reserved=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763588"/>
            <a:ext cx="3692525" cy="2078037"/>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87D64634-E714-47C7-9311-F8CAB9F8E533}" type="slidenum">
              <a:rPr lang="en-US" smtClean="0"/>
              <a:t>1</a:t>
            </a:fld>
            <a:endParaRPr lang="en-US"/>
          </a:p>
        </p:txBody>
      </p:sp>
    </p:spTree>
    <p:extLst>
      <p:ext uri="{BB962C8B-B14F-4D97-AF65-F5344CB8AC3E}">
        <p14:creationId xmlns:p14="http://schemas.microsoft.com/office/powerpoint/2010/main" val="952326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763588"/>
            <a:ext cx="3692525" cy="20780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Check out some</a:t>
            </a:r>
            <a:r>
              <a:rPr lang="en-US" b="0" baseline="0" dirty="0"/>
              <a:t> of the amazing places we get to go! </a:t>
            </a:r>
            <a:endParaRPr lang="en-US" baseline="0" dirty="0"/>
          </a:p>
        </p:txBody>
      </p:sp>
      <p:sp>
        <p:nvSpPr>
          <p:cNvPr id="4" name="Slide Number Placeholder 3"/>
          <p:cNvSpPr>
            <a:spLocks noGrp="1"/>
          </p:cNvSpPr>
          <p:nvPr>
            <p:ph type="sldNum" sz="quarter" idx="10"/>
          </p:nvPr>
        </p:nvSpPr>
        <p:spPr/>
        <p:txBody>
          <a:bodyPr/>
          <a:lstStyle/>
          <a:p>
            <a:fld id="{87D64634-E714-47C7-9311-F8CAB9F8E533}" type="slidenum">
              <a:rPr lang="en-US"/>
              <a:t>10</a:t>
            </a:fld>
            <a:endParaRPr lang="en-US"/>
          </a:p>
        </p:txBody>
      </p:sp>
    </p:spTree>
    <p:extLst>
      <p:ext uri="{BB962C8B-B14F-4D97-AF65-F5344CB8AC3E}">
        <p14:creationId xmlns:p14="http://schemas.microsoft.com/office/powerpoint/2010/main" val="888628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763588"/>
            <a:ext cx="3692525" cy="2078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a:t>11</a:t>
            </a:fld>
            <a:endParaRPr lang="en-US"/>
          </a:p>
        </p:txBody>
      </p:sp>
    </p:spTree>
    <p:extLst>
      <p:ext uri="{BB962C8B-B14F-4D97-AF65-F5344CB8AC3E}">
        <p14:creationId xmlns:p14="http://schemas.microsoft.com/office/powerpoint/2010/main" val="395821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719138"/>
            <a:ext cx="4044950" cy="2274887"/>
          </a:xfrm>
        </p:spPr>
      </p:sp>
      <p:sp>
        <p:nvSpPr>
          <p:cNvPr id="3" name="Notes Placeholder 2"/>
          <p:cNvSpPr>
            <a:spLocks noGrp="1"/>
          </p:cNvSpPr>
          <p:nvPr>
            <p:ph type="body" idx="1"/>
          </p:nvPr>
        </p:nvSpPr>
        <p:spPr/>
        <p:txBody>
          <a:bodyPr/>
          <a:lstStyle/>
          <a:p>
            <a:pPr>
              <a:defRPr/>
            </a:pPr>
            <a:r>
              <a:rPr lang="en-US" sz="1100" b="1" u="sng" dirty="0"/>
              <a:t>SPEAKER:</a:t>
            </a:r>
          </a:p>
          <a:p>
            <a:r>
              <a:rPr lang="en-US" sz="1100" dirty="0"/>
              <a:t>We just heard about how educational travel impacts a student’s personal journey but also prepares them for the future.</a:t>
            </a:r>
          </a:p>
          <a:p>
            <a:r>
              <a:rPr lang="en-US" sz="1100" dirty="0"/>
              <a:t>To take it to the next level there are three ways to continue personal and educational growth:</a:t>
            </a:r>
          </a:p>
          <a:p>
            <a:endParaRPr lang="en-US" sz="1100" dirty="0"/>
          </a:p>
          <a:p>
            <a:r>
              <a:rPr lang="en-US" sz="1100" b="1" dirty="0"/>
              <a:t>[High School Credit]</a:t>
            </a:r>
          </a:p>
          <a:p>
            <a:r>
              <a:rPr lang="en-US" sz="1100" dirty="0"/>
              <a:t>Option of earning FREE high school credit: EF is accredited just like our school</a:t>
            </a:r>
          </a:p>
          <a:p>
            <a:pPr defTabSz="966612">
              <a:defRPr/>
            </a:pPr>
            <a:endParaRPr lang="en-US" sz="1100" b="1" dirty="0"/>
          </a:p>
          <a:p>
            <a:pPr defTabSz="966612">
              <a:defRPr/>
            </a:pPr>
            <a:r>
              <a:rPr lang="en-US" sz="1100" b="1" dirty="0"/>
              <a:t>[College Credit]</a:t>
            </a:r>
          </a:p>
          <a:p>
            <a:r>
              <a:rPr lang="en-US" sz="1100" dirty="0"/>
              <a:t>Option of earning 3 college credits through a course from Southern New Hampshire University.</a:t>
            </a:r>
          </a:p>
          <a:p>
            <a:r>
              <a:rPr lang="en-US" sz="1100" dirty="0"/>
              <a:t>The course is $215 and the credits are fully transferable (which is an amazing deal).</a:t>
            </a:r>
          </a:p>
          <a:p>
            <a:pPr defTabSz="966612">
              <a:defRPr/>
            </a:pPr>
            <a:r>
              <a:rPr lang="en-US" sz="1100" dirty="0"/>
              <a:t>You can add this college class when you enroll</a:t>
            </a:r>
          </a:p>
          <a:p>
            <a:pPr defTabSz="966612">
              <a:defRPr/>
            </a:pPr>
            <a:endParaRPr lang="en-US" sz="1100" b="1" dirty="0"/>
          </a:p>
          <a:p>
            <a:pPr defTabSz="966612">
              <a:defRPr/>
            </a:pPr>
            <a:r>
              <a:rPr lang="en-US" sz="1100" b="1" dirty="0"/>
              <a:t>[College Applications]</a:t>
            </a:r>
          </a:p>
          <a:p>
            <a:r>
              <a:rPr lang="en-US" sz="1100" dirty="0"/>
              <a:t>The Uncommon App is a tool designed to help students structure their personal essays for college applications</a:t>
            </a:r>
          </a:p>
          <a:p>
            <a:pPr marL="171450" indent="-171450">
              <a:buFont typeface="Arial" panose="020B0604020202020204" pitchFamily="34" charset="0"/>
              <a:buChar char="•"/>
            </a:pPr>
            <a:r>
              <a:rPr lang="en-US" sz="1100" dirty="0"/>
              <a:t>College essay prep courses can cost thousands, this is included with our tour at no additional expense</a:t>
            </a:r>
          </a:p>
          <a:p>
            <a:endParaRPr lang="en-US" sz="1100" dirty="0"/>
          </a:p>
          <a:p>
            <a:endParaRPr lang="en-US" sz="1100" dirty="0"/>
          </a:p>
          <a:p>
            <a:r>
              <a:rPr lang="en-US" sz="1100" b="1" u="sng" dirty="0"/>
              <a:t>GOAL:</a:t>
            </a:r>
          </a:p>
          <a:p>
            <a:r>
              <a:rPr lang="en-US" sz="1100" dirty="0"/>
              <a:t>Inform parents and students of the other educational resources available to them through EF that will help them prepare for the future along with their tour</a:t>
            </a:r>
          </a:p>
          <a:p>
            <a:endParaRPr lang="en-US" sz="1100" dirty="0"/>
          </a:p>
          <a:p>
            <a:pPr defTabSz="966612">
              <a:defRPr/>
            </a:pPr>
            <a:r>
              <a:rPr lang="en-US" sz="1100" b="1" u="sng" dirty="0"/>
              <a:t>For More Info:</a:t>
            </a:r>
            <a:endParaRPr lang="en-US" sz="1100" dirty="0"/>
          </a:p>
          <a:p>
            <a:r>
              <a:rPr lang="en-US" sz="1100" i="1" dirty="0"/>
              <a:t>For more information visit: </a:t>
            </a:r>
            <a:r>
              <a:rPr lang="en-US" sz="1100" i="1" dirty="0">
                <a:hlinkClick r:id="rId3"/>
              </a:rPr>
              <a:t>https://www.eftours.com/credit</a:t>
            </a:r>
            <a:r>
              <a:rPr lang="en-US" sz="1100" i="1" dirty="0"/>
              <a:t> </a:t>
            </a:r>
          </a:p>
        </p:txBody>
      </p:sp>
      <p:sp>
        <p:nvSpPr>
          <p:cNvPr id="4" name="Slide Number Placeholder 3"/>
          <p:cNvSpPr>
            <a:spLocks noGrp="1"/>
          </p:cNvSpPr>
          <p:nvPr>
            <p:ph type="sldNum" sz="quarter" idx="10"/>
          </p:nvPr>
        </p:nvSpPr>
        <p:spPr/>
        <p:txBody>
          <a:bodyPr/>
          <a:lstStyle/>
          <a:p>
            <a:fld id="{87D64634-E714-47C7-9311-F8CAB9F8E533}" type="slidenum">
              <a:rPr lang="en-US" smtClean="0"/>
              <a:t>12</a:t>
            </a:fld>
            <a:endParaRPr lang="en-US"/>
          </a:p>
        </p:txBody>
      </p:sp>
    </p:spTree>
    <p:extLst>
      <p:ext uri="{BB962C8B-B14F-4D97-AF65-F5344CB8AC3E}">
        <p14:creationId xmlns:p14="http://schemas.microsoft.com/office/powerpoint/2010/main" val="48854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719138"/>
            <a:ext cx="4044950" cy="2274887"/>
          </a:xfrm>
        </p:spPr>
      </p:sp>
      <p:sp>
        <p:nvSpPr>
          <p:cNvPr id="3" name="Notes Placeholder 2"/>
          <p:cNvSpPr>
            <a:spLocks noGrp="1"/>
          </p:cNvSpPr>
          <p:nvPr>
            <p:ph type="body" idx="1"/>
          </p:nvPr>
        </p:nvSpPr>
        <p:spPr/>
        <p:txBody>
          <a:bodyPr/>
          <a:lstStyle/>
          <a:p>
            <a:pPr>
              <a:defRPr/>
            </a:pPr>
            <a:r>
              <a:rPr lang="en-US" sz="1000" b="1" u="sng" dirty="0"/>
              <a:t>SPEAKER:</a:t>
            </a:r>
          </a:p>
          <a:p>
            <a:r>
              <a:rPr lang="en-US" sz="1000" dirty="0"/>
              <a:t>Group travel is different than individual travel.  If we don’t fill a coach bus on our own, EF will pair us up with students from other schools around the country who are requesting similar tours, during similar dates – so that we can </a:t>
            </a:r>
            <a:r>
              <a:rPr lang="en-US" sz="1000" baseline="0" dirty="0"/>
              <a:t>experience the trip together.</a:t>
            </a:r>
            <a:endParaRPr lang="en-US" sz="1000" b="0" baseline="0" dirty="0"/>
          </a:p>
          <a:p>
            <a:endParaRPr lang="en-US" sz="1000" b="0" dirty="0"/>
          </a:p>
          <a:p>
            <a:r>
              <a:rPr lang="en-US" sz="1000" b="1" dirty="0"/>
              <a:t>[Matching up groups keeps our tour affordable]</a:t>
            </a:r>
          </a:p>
          <a:p>
            <a:r>
              <a:rPr lang="en-US" sz="1000" b="0" dirty="0"/>
              <a:t>It allows us to get the best rates and activities</a:t>
            </a:r>
          </a:p>
          <a:p>
            <a:endParaRPr lang="en-US" sz="1000" b="1" dirty="0"/>
          </a:p>
          <a:p>
            <a:r>
              <a:rPr lang="en-US" sz="1000" b="1" dirty="0"/>
              <a:t>[Closer to tour, we’ll be matched with another group with similar dates and tour]</a:t>
            </a:r>
          </a:p>
          <a:p>
            <a:r>
              <a:rPr lang="en-US" sz="1000" b="0" dirty="0"/>
              <a:t>We have to be flexible with both our tour and our departure dates, we’ll know our exact tour and date 3-5 months prior to tour</a:t>
            </a:r>
          </a:p>
          <a:p>
            <a:endParaRPr lang="en-US" sz="1000" b="1" dirty="0"/>
          </a:p>
          <a:p>
            <a:r>
              <a:rPr lang="en-US" sz="1000" b="1" dirty="0"/>
              <a:t>[Opportunity to meet students from another part of the country]</a:t>
            </a:r>
          </a:p>
          <a:p>
            <a:r>
              <a:rPr lang="en-US" sz="1000" dirty="0"/>
              <a:t>If we do get matched with another school, they could be from anywhere in the US, giving us a “double-cultural experience” – cool, right?!</a:t>
            </a:r>
          </a:p>
          <a:p>
            <a:pPr marL="483306" lvl="1" defTabSz="966612">
              <a:defRPr/>
            </a:pPr>
            <a:endParaRPr lang="en-US" sz="1000" b="1" u="sng" dirty="0"/>
          </a:p>
          <a:p>
            <a:pPr>
              <a:defRPr/>
            </a:pPr>
            <a:r>
              <a:rPr lang="en-US" sz="1000" b="1" u="sng" dirty="0"/>
              <a:t>GOAL:</a:t>
            </a:r>
          </a:p>
          <a:p>
            <a:pPr>
              <a:defRPr/>
            </a:pPr>
            <a:r>
              <a:rPr lang="en-US" sz="1000" dirty="0"/>
              <a:t>Families understand the flexibility required by group travel.  </a:t>
            </a:r>
          </a:p>
          <a:p>
            <a:endParaRPr lang="en-US"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13</a:t>
            </a:fld>
            <a:endParaRPr lang="en-US"/>
          </a:p>
        </p:txBody>
      </p:sp>
    </p:spTree>
    <p:extLst>
      <p:ext uri="{BB962C8B-B14F-4D97-AF65-F5344CB8AC3E}">
        <p14:creationId xmlns:p14="http://schemas.microsoft.com/office/powerpoint/2010/main" val="288647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763588"/>
            <a:ext cx="3692525" cy="2078037"/>
          </a:xfrm>
        </p:spPr>
      </p:sp>
      <p:sp>
        <p:nvSpPr>
          <p:cNvPr id="3" name="Notes Placeholder 2"/>
          <p:cNvSpPr>
            <a:spLocks noGrp="1"/>
          </p:cNvSpPr>
          <p:nvPr>
            <p:ph type="body" idx="1"/>
          </p:nvPr>
        </p:nvSpPr>
        <p:spPr/>
        <p:txBody>
          <a:bodyPr/>
          <a:lstStyle/>
          <a:p>
            <a:pPr>
              <a:defRPr/>
            </a:pPr>
            <a:r>
              <a:rPr lang="en-US" b="1" u="sng" dirty="0"/>
              <a:t>SPEAKER:</a:t>
            </a:r>
          </a:p>
          <a:p>
            <a:r>
              <a:rPr lang="en-US" b="1" dirty="0"/>
              <a:t>[So,</a:t>
            </a:r>
            <a:r>
              <a:rPr lang="en-US" b="1" baseline="0" dirty="0"/>
              <a:t> w</a:t>
            </a:r>
            <a:r>
              <a:rPr lang="en-US" b="1" dirty="0"/>
              <a:t>hat’s included?]</a:t>
            </a:r>
            <a:endParaRPr lang="en-US" dirty="0"/>
          </a:p>
          <a:p>
            <a:r>
              <a:rPr lang="en-US" dirty="0"/>
              <a:t>A TON</a:t>
            </a:r>
          </a:p>
          <a:p>
            <a:r>
              <a:rPr lang="en-US" i="1" dirty="0"/>
              <a:t>Directions: read through each one. </a:t>
            </a:r>
          </a:p>
          <a:p>
            <a:endParaRPr lang="en-US" dirty="0"/>
          </a:p>
          <a:p>
            <a:r>
              <a:rPr lang="en-US" b="1" dirty="0"/>
              <a:t>[Not included]</a:t>
            </a:r>
            <a:endParaRPr lang="en-US" b="1" baseline="0" dirty="0"/>
          </a:p>
          <a:p>
            <a:r>
              <a:rPr lang="en-US" dirty="0"/>
              <a:t>A few things. But no real surprises here.</a:t>
            </a:r>
          </a:p>
          <a:p>
            <a:r>
              <a:rPr lang="en-US" dirty="0"/>
              <a:t>As we get closer to departure I’ll hold a meeting for our enrolled travelers to talk through passports, tips, etc.</a:t>
            </a:r>
          </a:p>
          <a:p>
            <a:r>
              <a:rPr lang="en-US" dirty="0"/>
              <a:t>For those of you who would like to enroll in college credit, it is an option during enrollment and can be divided into your monthly payments</a:t>
            </a:r>
          </a:p>
          <a:p>
            <a:endParaRPr lang="en-US" dirty="0"/>
          </a:p>
          <a:p>
            <a:r>
              <a:rPr lang="en-US" b="1" u="sng" dirty="0"/>
              <a:t>GOAL:</a:t>
            </a:r>
          </a:p>
          <a:p>
            <a:pPr marL="171450" indent="-171450">
              <a:buFont typeface="Arial" panose="020B0604020202020204" pitchFamily="34" charset="0"/>
              <a:buChar char="•"/>
            </a:pPr>
            <a:r>
              <a:rPr lang="en-US" dirty="0"/>
              <a:t>Build the value in the experience, through everything that’s included</a:t>
            </a:r>
          </a:p>
          <a:p>
            <a:endParaRPr lang="en-US"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14</a:t>
            </a:fld>
            <a:endParaRPr lang="en-US"/>
          </a:p>
        </p:txBody>
      </p:sp>
    </p:spTree>
    <p:extLst>
      <p:ext uri="{BB962C8B-B14F-4D97-AF65-F5344CB8AC3E}">
        <p14:creationId xmlns:p14="http://schemas.microsoft.com/office/powerpoint/2010/main" val="1222722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763588"/>
            <a:ext cx="3692525" cy="2078037"/>
          </a:xfrm>
        </p:spPr>
      </p:sp>
      <p:sp>
        <p:nvSpPr>
          <p:cNvPr id="3" name="Notes Placeholder 2"/>
          <p:cNvSpPr>
            <a:spLocks noGrp="1"/>
          </p:cNvSpPr>
          <p:nvPr>
            <p:ph type="body" idx="1"/>
          </p:nvPr>
        </p:nvSpPr>
        <p:spPr/>
        <p:txBody>
          <a:bodyPr/>
          <a:lstStyle/>
          <a:p>
            <a:pPr>
              <a:defRPr/>
            </a:pPr>
            <a:r>
              <a:rPr lang="en-US" b="1" i="0" u="sng" dirty="0"/>
              <a:t>SPEAKER:</a:t>
            </a:r>
          </a:p>
          <a:p>
            <a:pPr>
              <a:defRPr/>
            </a:pPr>
            <a:r>
              <a:rPr lang="en-US" b="0" i="0" u="none" dirty="0"/>
              <a:t>And finally, here is why we’re planning so far in advance.  EF offers a variety of ways to pay for this experience.  The easiest and most common ways to pay are the bi-weekly and monthly payment options, which allow you to budget for your tour just like any monthly expense.</a:t>
            </a:r>
          </a:p>
          <a:p>
            <a:pPr>
              <a:defRPr/>
            </a:pPr>
            <a:endParaRPr lang="en-US" b="1" i="0" u="sng" dirty="0"/>
          </a:p>
          <a:p>
            <a:pPr>
              <a:defRPr/>
            </a:pPr>
            <a:r>
              <a:rPr lang="en-US" b="1" i="0" u="none" dirty="0"/>
              <a:t>[Bi weekly]</a:t>
            </a:r>
          </a:p>
          <a:p>
            <a:pPr>
              <a:defRPr/>
            </a:pPr>
            <a:r>
              <a:rPr lang="en-US" b="0" i="0" u="none" dirty="0"/>
              <a:t>Bi-weekly payments are (X dollars) after the initial 95 dollar deposit</a:t>
            </a:r>
          </a:p>
          <a:p>
            <a:pPr>
              <a:defRPr/>
            </a:pPr>
            <a:endParaRPr lang="en-US" b="1" i="0" u="none" dirty="0"/>
          </a:p>
          <a:p>
            <a:pPr>
              <a:defRPr/>
            </a:pPr>
            <a:r>
              <a:rPr lang="en-US" b="1" i="0" u="none" dirty="0"/>
              <a:t>[Monthly]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t>The most popular way to pay with EF is on a monthly basis, and if you enroll by our deadline, the monthly payments are (X dollars) a month.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u="none" dirty="0"/>
          </a:p>
          <a:p>
            <a:pPr>
              <a:defRPr/>
            </a:pPr>
            <a:r>
              <a:rPr lang="en-US" b="1" i="0" u="none" dirty="0"/>
              <a:t>[Pay in full]</a:t>
            </a:r>
          </a:p>
          <a:p>
            <a:pPr>
              <a:defRPr/>
            </a:pPr>
            <a:r>
              <a:rPr lang="en-US" b="0" i="0" u="none" dirty="0"/>
              <a:t>For those who want to pay in full you can do that too</a:t>
            </a:r>
          </a:p>
          <a:p>
            <a:pPr>
              <a:defRPr/>
            </a:pPr>
            <a:endParaRPr lang="en-US" b="1" i="0" u="none" dirty="0"/>
          </a:p>
          <a:p>
            <a:pPr>
              <a:defRPr/>
            </a:pPr>
            <a:r>
              <a:rPr lang="en-US" b="1" i="0" u="none" dirty="0"/>
              <a:t>[Manual]</a:t>
            </a:r>
          </a:p>
          <a:p>
            <a:r>
              <a:rPr lang="en-US" dirty="0"/>
              <a:t>If you need more options, you can also select EF’s manual payment plan which follows a set invoicing schedule.  Just give EF’s Traveler Support team a call and they can help.  This plan does require some additional fees paid upfront in addition to the $95 deposit.</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[Adults can travel too]</a:t>
            </a:r>
            <a:endParaRPr lang="en-US" dirty="0"/>
          </a:p>
          <a:p>
            <a:pPr marL="0" indent="0">
              <a:buFont typeface="Arial" panose="020B0604020202020204" pitchFamily="34" charset="0"/>
              <a:buNone/>
            </a:pPr>
            <a:r>
              <a:rPr lang="en-US" dirty="0"/>
              <a:t>Same easy options. Price is a bit different because of rooming.</a:t>
            </a:r>
          </a:p>
          <a:p>
            <a:pPr marL="171450" indent="-171450">
              <a:buFont typeface="Arial" panose="020B0604020202020204" pitchFamily="34" charset="0"/>
              <a:buChar char="•"/>
            </a:pPr>
            <a:endParaRPr lang="en-US" dirty="0"/>
          </a:p>
          <a:p>
            <a:r>
              <a:rPr lang="en-US" b="1" u="sng" dirty="0"/>
              <a:t>GOAL:</a:t>
            </a:r>
          </a:p>
          <a:p>
            <a:r>
              <a:rPr lang="en-US" dirty="0"/>
              <a:t>Show parents how affordable travel can be when they pay monthly or bi-weekly</a:t>
            </a:r>
          </a:p>
        </p:txBody>
      </p:sp>
      <p:sp>
        <p:nvSpPr>
          <p:cNvPr id="4" name="Slide Number Placeholder 3"/>
          <p:cNvSpPr>
            <a:spLocks noGrp="1"/>
          </p:cNvSpPr>
          <p:nvPr>
            <p:ph type="sldNum" sz="quarter" idx="10"/>
          </p:nvPr>
        </p:nvSpPr>
        <p:spPr/>
        <p:txBody>
          <a:bodyPr/>
          <a:lstStyle/>
          <a:p>
            <a:fld id="{87D64634-E714-47C7-9311-F8CAB9F8E533}" type="slidenum">
              <a:rPr lang="en-US" smtClean="0"/>
              <a:t>15</a:t>
            </a:fld>
            <a:endParaRPr lang="en-US"/>
          </a:p>
        </p:txBody>
      </p:sp>
    </p:spTree>
    <p:extLst>
      <p:ext uri="{BB962C8B-B14F-4D97-AF65-F5344CB8AC3E}">
        <p14:creationId xmlns:p14="http://schemas.microsoft.com/office/powerpoint/2010/main" val="2090005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719138"/>
            <a:ext cx="4044950" cy="2274887"/>
          </a:xfrm>
        </p:spPr>
      </p:sp>
      <p:sp>
        <p:nvSpPr>
          <p:cNvPr id="3" name="Notes Placeholder 2"/>
          <p:cNvSpPr>
            <a:spLocks noGrp="1"/>
          </p:cNvSpPr>
          <p:nvPr>
            <p:ph type="body" idx="1"/>
          </p:nvPr>
        </p:nvSpPr>
        <p:spPr/>
        <p:txBody>
          <a:bodyPr/>
          <a:lstStyle/>
          <a:p>
            <a:pPr>
              <a:defRPr/>
            </a:pPr>
            <a:r>
              <a:rPr lang="en-US" b="1" i="0" u="sng" dirty="0"/>
              <a:t>SPEAKER:</a:t>
            </a:r>
          </a:p>
          <a:p>
            <a:r>
              <a:rPr lang="en-US" b="0" u="none" dirty="0"/>
              <a:t>We have a couple additional opportunities to fund your travel.</a:t>
            </a:r>
          </a:p>
          <a:p>
            <a:r>
              <a:rPr lang="en-US" b="0" u="none" dirty="0"/>
              <a:t>Student can help out too, this isn’t all on your parents!</a:t>
            </a:r>
          </a:p>
          <a:p>
            <a:endParaRPr lang="en-US" b="1" u="sng" dirty="0"/>
          </a:p>
          <a:p>
            <a:r>
              <a:rPr lang="en-US" b="1" i="0" dirty="0"/>
              <a:t>[Global</a:t>
            </a:r>
            <a:r>
              <a:rPr lang="en-US" b="1" i="0" baseline="0" dirty="0"/>
              <a:t> Citizen Scholarship]</a:t>
            </a:r>
          </a:p>
          <a:p>
            <a:pPr marL="181240" indent="-181240">
              <a:buFont typeface="Arial" panose="020B0604020202020204" pitchFamily="34" charset="0"/>
              <a:buChar char="•"/>
            </a:pPr>
            <a:r>
              <a:rPr lang="en-US" dirty="0">
                <a:solidFill>
                  <a:schemeClr val="tx1"/>
                </a:solidFill>
              </a:rPr>
              <a:t>$1,000 needs &amp; merit-based scholarship</a:t>
            </a:r>
          </a:p>
          <a:p>
            <a:pPr marL="181240" indent="-181240">
              <a:buFont typeface="Arial" panose="020B0604020202020204" pitchFamily="34" charset="0"/>
              <a:buChar char="•"/>
            </a:pPr>
            <a:r>
              <a:rPr lang="en-US" dirty="0">
                <a:solidFill>
                  <a:schemeClr val="tx1"/>
                </a:solidFill>
              </a:rPr>
              <a:t>To be eligible, complete application and submit a 2-3 minute video on </a:t>
            </a:r>
            <a:r>
              <a:rPr lang="en-US" i="1" dirty="0">
                <a:solidFill>
                  <a:schemeClr val="tx1"/>
                </a:solidFill>
              </a:rPr>
              <a:t>how will this tour change the way you think, feel, or act about the world?</a:t>
            </a:r>
            <a:endParaRPr lang="en-US" dirty="0">
              <a:solidFill>
                <a:schemeClr val="tx1"/>
              </a:solidFill>
            </a:endParaRPr>
          </a:p>
          <a:p>
            <a:pPr marL="181240" indent="-181240">
              <a:buFont typeface="Arial" panose="020B0604020202020204" pitchFamily="34" charset="0"/>
              <a:buChar char="•"/>
            </a:pPr>
            <a:r>
              <a:rPr lang="en-US" dirty="0">
                <a:solidFill>
                  <a:schemeClr val="tx1"/>
                </a:solidFill>
              </a:rPr>
              <a:t>For important dates, visit the EF Global Citizens page (link below)</a:t>
            </a:r>
          </a:p>
          <a:p>
            <a:endParaRPr lang="en-US" b="1" i="0" baseline="0" dirty="0"/>
          </a:p>
          <a:p>
            <a:r>
              <a:rPr lang="en-US" b="1" i="0" baseline="0" dirty="0"/>
              <a:t>[Personal Tour Donation Page]</a:t>
            </a:r>
          </a:p>
          <a:p>
            <a:pPr marL="181240" indent="-181240">
              <a:buFont typeface="Arial" panose="020B0604020202020204" pitchFamily="34" charset="0"/>
              <a:buChar char="•"/>
            </a:pPr>
            <a:r>
              <a:rPr lang="en-US" b="0" i="0" baseline="0" dirty="0"/>
              <a:t>Once you enroll, you can send out your personal tour donation URL from your traveler page.</a:t>
            </a:r>
          </a:p>
          <a:p>
            <a:pPr marL="181240" indent="-181240">
              <a:buFont typeface="Arial" panose="020B0604020202020204" pitchFamily="34" charset="0"/>
              <a:buChar char="•"/>
            </a:pPr>
            <a:r>
              <a:rPr lang="en-US" b="0" i="0" baseline="0" dirty="0"/>
              <a:t>This page works just like a “Go Fund Me page” but better because you see 100% of the donations applied to your tour balance</a:t>
            </a:r>
          </a:p>
          <a:p>
            <a:pPr marL="181240" indent="-181240">
              <a:buFont typeface="Arial" panose="020B0604020202020204" pitchFamily="34" charset="0"/>
              <a:buChar char="•"/>
            </a:pPr>
            <a:r>
              <a:rPr lang="en-US" b="0" i="0" baseline="0" dirty="0"/>
              <a:t>Great for holiday/birthday gifts, payment for baby sitting/mowing lawns, or just sending to friends/family who want to help you see the world!</a:t>
            </a:r>
            <a:endParaRPr lang="en-US" dirty="0"/>
          </a:p>
          <a:p>
            <a:endParaRPr lang="en-US" dirty="0"/>
          </a:p>
          <a:p>
            <a:r>
              <a:rPr lang="en-US" b="1" u="sng" dirty="0"/>
              <a:t>GOAL:</a:t>
            </a:r>
          </a:p>
          <a:p>
            <a:r>
              <a:rPr lang="en-US" dirty="0"/>
              <a:t>There are a lot of supplemental funding options available to families to budget!</a:t>
            </a:r>
          </a:p>
          <a:p>
            <a:endParaRPr lang="en-US" dirty="0"/>
          </a:p>
          <a:p>
            <a:pPr defTabSz="966612">
              <a:defRPr/>
            </a:pPr>
            <a:r>
              <a:rPr lang="en-US" b="1" i="0" u="sng" dirty="0"/>
              <a:t>MATERIAL REFERENCE:</a:t>
            </a:r>
            <a:endParaRPr lang="en-US" dirty="0"/>
          </a:p>
          <a:p>
            <a:pPr defTabSz="966612">
              <a:defRPr/>
            </a:pPr>
            <a:r>
              <a:rPr lang="en-US" i="1" dirty="0">
                <a:solidFill>
                  <a:schemeClr val="tx1"/>
                </a:solidFill>
              </a:rPr>
              <a:t>For more info, visit </a:t>
            </a:r>
            <a:r>
              <a:rPr lang="en-US" i="1" u="sng" dirty="0">
                <a:solidFill>
                  <a:schemeClr val="tx1"/>
                </a:solidFill>
                <a:hlinkClick r:id="rId3"/>
              </a:rPr>
              <a:t>eftours.com/global-citizen</a:t>
            </a:r>
            <a:endParaRPr lang="en-US" b="1" i="1" baseline="0"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16</a:t>
            </a:fld>
            <a:endParaRPr lang="en-US"/>
          </a:p>
        </p:txBody>
      </p:sp>
    </p:spTree>
    <p:extLst>
      <p:ext uri="{BB962C8B-B14F-4D97-AF65-F5344CB8AC3E}">
        <p14:creationId xmlns:p14="http://schemas.microsoft.com/office/powerpoint/2010/main" val="1026941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763588"/>
            <a:ext cx="3692525" cy="2078037"/>
          </a:xfrm>
        </p:spPr>
      </p:sp>
      <p:sp>
        <p:nvSpPr>
          <p:cNvPr id="3" name="Notes Placeholder 2"/>
          <p:cNvSpPr>
            <a:spLocks noGrp="1"/>
          </p:cNvSpPr>
          <p:nvPr>
            <p:ph type="body" idx="1"/>
          </p:nvPr>
        </p:nvSpPr>
        <p:spPr/>
        <p:txBody>
          <a:bodyPr/>
          <a:lstStyle/>
          <a:p>
            <a:pPr>
              <a:defRPr/>
            </a:pPr>
            <a:r>
              <a:rPr lang="en-US" sz="1000" b="1" u="sng" dirty="0"/>
              <a:t>SPEAKER:</a:t>
            </a:r>
          </a:p>
          <a:p>
            <a:pPr marL="181240" indent="-181240">
              <a:buFont typeface="Arial" panose="020B0604020202020204" pitchFamily="34" charset="0"/>
              <a:buChar char="•"/>
            </a:pPr>
            <a:r>
              <a:rPr lang="en-US" sz="1000" dirty="0"/>
              <a:t>Ready for the trip of a lifetime?! Time to mark your calendars! </a:t>
            </a:r>
          </a:p>
          <a:p>
            <a:pPr marL="0" indent="0">
              <a:buFont typeface="Arial" panose="020B0604020202020204" pitchFamily="34" charset="0"/>
              <a:buNone/>
            </a:pPr>
            <a:endParaRPr lang="en-US" sz="1000" dirty="0"/>
          </a:p>
          <a:p>
            <a:pPr marL="638440" lvl="1" indent="-181240">
              <a:buFont typeface="Arial" panose="020B0604020202020204" pitchFamily="34" charset="0"/>
              <a:buChar char="•"/>
            </a:pPr>
            <a:r>
              <a:rPr lang="en-US" sz="1000" dirty="0"/>
              <a:t>We’ll be leaving as early as: (earliest departure date)</a:t>
            </a:r>
          </a:p>
          <a:p>
            <a:pPr marL="638440" lvl="1" indent="-181240">
              <a:buFont typeface="Arial" panose="020B0604020202020204" pitchFamily="34" charset="0"/>
              <a:buChar char="•"/>
            </a:pPr>
            <a:r>
              <a:rPr lang="en-US" sz="1000" dirty="0"/>
              <a:t>And we’ll be returning no later than: (latest return date)</a:t>
            </a:r>
          </a:p>
          <a:p>
            <a:pPr marL="457200" lvl="1" indent="0">
              <a:buFont typeface="Arial" panose="020B0604020202020204" pitchFamily="34" charset="0"/>
              <a:buNone/>
            </a:pPr>
            <a:endParaRPr lang="en-US" sz="1000" dirty="0"/>
          </a:p>
          <a:p>
            <a:pPr marL="181240" indent="-181240">
              <a:buFont typeface="Arial" panose="020B0604020202020204" pitchFamily="34" charset="0"/>
              <a:buChar char="•"/>
            </a:pPr>
            <a:r>
              <a:rPr lang="en-US" sz="1000" dirty="0"/>
              <a:t>Keep this block of time reserved in your calendars for now, so you don’t book anything that conflicts with these dates. </a:t>
            </a:r>
          </a:p>
          <a:p>
            <a:pPr marL="181240" indent="-181240">
              <a:buFont typeface="Arial" panose="020B0604020202020204" pitchFamily="34" charset="0"/>
              <a:buChar char="•"/>
            </a:pPr>
            <a:r>
              <a:rPr lang="en-US" sz="1000" dirty="0"/>
              <a:t>We’ll know our exact travel dates 3-5 months before tour</a:t>
            </a:r>
          </a:p>
          <a:p>
            <a:endParaRPr lang="en-US" sz="1000" dirty="0"/>
          </a:p>
          <a:p>
            <a:r>
              <a:rPr lang="en-US" sz="1000" b="1" u="sng" dirty="0"/>
              <a:t>GOAL:</a:t>
            </a:r>
          </a:p>
          <a:p>
            <a:pPr marL="171450" indent="-171450">
              <a:buFont typeface="Arial" panose="020B0604020202020204" pitchFamily="34" charset="0"/>
              <a:buChar char="•"/>
            </a:pPr>
            <a:r>
              <a:rPr lang="en-US" sz="1000" dirty="0"/>
              <a:t>Transparency around potential travel dates</a:t>
            </a:r>
          </a:p>
          <a:p>
            <a:pPr marL="628650" lvl="1" indent="-171450">
              <a:buFont typeface="Arial" panose="020B0604020202020204" pitchFamily="34" charset="0"/>
              <a:buChar char="•"/>
            </a:pPr>
            <a:r>
              <a:rPr lang="en-US" sz="1000" dirty="0"/>
              <a:t>Show parents the full range of potential travel dates</a:t>
            </a:r>
          </a:p>
          <a:p>
            <a:pPr marL="171450" indent="-171450">
              <a:buFont typeface="Arial" panose="020B0604020202020204" pitchFamily="34" charset="0"/>
              <a:buChar char="•"/>
            </a:pPr>
            <a:r>
              <a:rPr lang="en-US" sz="1000" dirty="0"/>
              <a:t>Have parents block their calendars now, so they have no date conflicts down the road</a:t>
            </a:r>
          </a:p>
          <a:p>
            <a:pPr marL="171450" indent="-171450">
              <a:buFont typeface="Arial" panose="020B0604020202020204" pitchFamily="34" charset="0"/>
              <a:buChar char="•"/>
            </a:pPr>
            <a:r>
              <a:rPr lang="en-US" sz="1000" dirty="0"/>
              <a:t>Explain that exact travel dates will be finalized 3-5 months prior to tour </a:t>
            </a:r>
          </a:p>
          <a:p>
            <a:endParaRPr lang="en-US" dirty="0"/>
          </a:p>
        </p:txBody>
      </p:sp>
      <p:sp>
        <p:nvSpPr>
          <p:cNvPr id="4" name="Slide Number Placeholder 3"/>
          <p:cNvSpPr>
            <a:spLocks noGrp="1"/>
          </p:cNvSpPr>
          <p:nvPr>
            <p:ph type="sldNum" sz="quarter" idx="5"/>
          </p:nvPr>
        </p:nvSpPr>
        <p:spPr/>
        <p:txBody>
          <a:bodyPr/>
          <a:lstStyle/>
          <a:p>
            <a:fld id="{87D64634-E714-47C7-9311-F8CAB9F8E533}" type="slidenum">
              <a:rPr lang="en-US" smtClean="0"/>
              <a:t>17</a:t>
            </a:fld>
            <a:endParaRPr lang="en-US"/>
          </a:p>
        </p:txBody>
      </p:sp>
    </p:spTree>
    <p:extLst>
      <p:ext uri="{BB962C8B-B14F-4D97-AF65-F5344CB8AC3E}">
        <p14:creationId xmlns:p14="http://schemas.microsoft.com/office/powerpoint/2010/main" val="2215325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763588"/>
            <a:ext cx="3692525" cy="2078037"/>
          </a:xfrm>
        </p:spPr>
      </p:sp>
      <p:sp>
        <p:nvSpPr>
          <p:cNvPr id="3" name="Notes Placeholder 2"/>
          <p:cNvSpPr>
            <a:spLocks noGrp="1"/>
          </p:cNvSpPr>
          <p:nvPr>
            <p:ph type="body" idx="1"/>
          </p:nvPr>
        </p:nvSpPr>
        <p:spPr/>
        <p:txBody>
          <a:bodyPr/>
          <a:lstStyle/>
          <a:p>
            <a:pPr>
              <a:defRPr/>
            </a:pPr>
            <a:r>
              <a:rPr lang="en-US" sz="1400" b="1" u="sng" dirty="0"/>
              <a:t>SPEAKER:</a:t>
            </a:r>
          </a:p>
          <a:p>
            <a:r>
              <a:rPr lang="en-US" i="1" dirty="0"/>
              <a:t>Directions: Read from slides</a:t>
            </a:r>
          </a:p>
          <a:p>
            <a:endParaRPr lang="en-US" dirty="0"/>
          </a:p>
          <a:p>
            <a:r>
              <a:rPr lang="en-US" sz="1400" b="1" u="sng" dirty="0"/>
              <a:t>GOAL:</a:t>
            </a:r>
          </a:p>
          <a:p>
            <a:r>
              <a:rPr lang="en-US" dirty="0"/>
              <a:t>Hypes up and reminds students and parents why they want to enroll!</a:t>
            </a:r>
          </a:p>
          <a:p>
            <a:endParaRPr lang="en-US" dirty="0"/>
          </a:p>
        </p:txBody>
      </p:sp>
      <p:sp>
        <p:nvSpPr>
          <p:cNvPr id="4" name="Slide Number Placeholder 3"/>
          <p:cNvSpPr>
            <a:spLocks noGrp="1"/>
          </p:cNvSpPr>
          <p:nvPr>
            <p:ph type="sldNum" sz="quarter" idx="5"/>
          </p:nvPr>
        </p:nvSpPr>
        <p:spPr/>
        <p:txBody>
          <a:bodyPr/>
          <a:lstStyle/>
          <a:p>
            <a:fld id="{B73EA758-7767-4ABE-907B-46022B4467CC}" type="slidenum">
              <a:rPr lang="en-US"/>
              <a:t>18</a:t>
            </a:fld>
            <a:endParaRPr lang="en-US"/>
          </a:p>
        </p:txBody>
      </p:sp>
    </p:spTree>
    <p:extLst>
      <p:ext uri="{BB962C8B-B14F-4D97-AF65-F5344CB8AC3E}">
        <p14:creationId xmlns:p14="http://schemas.microsoft.com/office/powerpoint/2010/main" val="33464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763588"/>
            <a:ext cx="3692525" cy="2078037"/>
          </a:xfrm>
        </p:spPr>
      </p:sp>
      <p:sp>
        <p:nvSpPr>
          <p:cNvPr id="3" name="Notes Placeholder 2"/>
          <p:cNvSpPr>
            <a:spLocks noGrp="1"/>
          </p:cNvSpPr>
          <p:nvPr>
            <p:ph type="body" idx="1"/>
          </p:nvPr>
        </p:nvSpPr>
        <p:spPr/>
        <p:txBody>
          <a:bodyPr/>
          <a:lstStyle/>
          <a:p>
            <a:pPr>
              <a:defRPr/>
            </a:pPr>
            <a:r>
              <a:rPr lang="en-US" sz="1400" b="1" u="sng" dirty="0"/>
              <a:t>SPEAKER:</a:t>
            </a:r>
          </a:p>
          <a:p>
            <a:r>
              <a:rPr lang="en-US" i="1" dirty="0"/>
              <a:t>Directions: Read from slides</a:t>
            </a:r>
          </a:p>
          <a:p>
            <a:endParaRPr lang="en-US" dirty="0"/>
          </a:p>
          <a:p>
            <a:r>
              <a:rPr lang="en-US" sz="1400" b="1" u="sng" dirty="0"/>
              <a:t>GOAL:</a:t>
            </a:r>
          </a:p>
          <a:p>
            <a:r>
              <a:rPr lang="en-US" dirty="0"/>
              <a:t>Hypes up and reminds students and parents why they want to enroll!</a:t>
            </a:r>
          </a:p>
          <a:p>
            <a:endParaRPr lang="en-US" dirty="0"/>
          </a:p>
        </p:txBody>
      </p:sp>
      <p:sp>
        <p:nvSpPr>
          <p:cNvPr id="4" name="Slide Number Placeholder 3"/>
          <p:cNvSpPr>
            <a:spLocks noGrp="1"/>
          </p:cNvSpPr>
          <p:nvPr>
            <p:ph type="sldNum" sz="quarter" idx="10"/>
          </p:nvPr>
        </p:nvSpPr>
        <p:spPr/>
        <p:txBody>
          <a:bodyPr/>
          <a:lstStyle/>
          <a:p>
            <a:fld id="{297475F3-6C8B-AD44-B5D5-FA8869CD92B7}" type="slidenum">
              <a:rPr lang="en-US"/>
              <a:t>19</a:t>
            </a:fld>
            <a:endParaRPr lang="en-US"/>
          </a:p>
        </p:txBody>
      </p:sp>
    </p:spTree>
    <p:extLst>
      <p:ext uri="{BB962C8B-B14F-4D97-AF65-F5344CB8AC3E}">
        <p14:creationId xmlns:p14="http://schemas.microsoft.com/office/powerpoint/2010/main" val="1730883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763588"/>
            <a:ext cx="3692525" cy="20780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Welcome/ Thanks for coming to learn about this exciting opportunity for your child to travel abroad on an educational tour.</a:t>
            </a:r>
            <a:endParaRPr lang="en-US" dirty="0"/>
          </a:p>
        </p:txBody>
      </p:sp>
      <p:sp>
        <p:nvSpPr>
          <p:cNvPr id="4" name="Slide Number Placeholder 3"/>
          <p:cNvSpPr>
            <a:spLocks noGrp="1"/>
          </p:cNvSpPr>
          <p:nvPr>
            <p:ph type="sldNum" sz="quarter" idx="10"/>
          </p:nvPr>
        </p:nvSpPr>
        <p:spPr/>
        <p:txBody>
          <a:bodyPr/>
          <a:lstStyle/>
          <a:p>
            <a:fld id="{E8A1B453-8301-481C-96B6-9E09F0440B80}" type="slidenum">
              <a:rPr lang="en-US"/>
              <a:t>2</a:t>
            </a:fld>
            <a:endParaRPr lang="en-US"/>
          </a:p>
        </p:txBody>
      </p:sp>
    </p:spTree>
    <p:extLst>
      <p:ext uri="{BB962C8B-B14F-4D97-AF65-F5344CB8AC3E}">
        <p14:creationId xmlns:p14="http://schemas.microsoft.com/office/powerpoint/2010/main" val="2526362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763588"/>
            <a:ext cx="3692525" cy="2078037"/>
          </a:xfrm>
        </p:spPr>
      </p:sp>
      <p:sp>
        <p:nvSpPr>
          <p:cNvPr id="3" name="Notes Placeholder 2"/>
          <p:cNvSpPr>
            <a:spLocks noGrp="1"/>
          </p:cNvSpPr>
          <p:nvPr>
            <p:ph type="body" idx="1"/>
          </p:nvPr>
        </p:nvSpPr>
        <p:spPr/>
        <p:txBody>
          <a:bodyPr/>
          <a:lstStyle/>
          <a:p>
            <a:pPr>
              <a:defRPr/>
            </a:pPr>
            <a:r>
              <a:rPr lang="en-US" sz="1400" b="1" u="sng" dirty="0"/>
              <a:t>SPEAKER:</a:t>
            </a:r>
          </a:p>
          <a:p>
            <a:endParaRPr lang="en-US" i="1" dirty="0"/>
          </a:p>
          <a:p>
            <a:endParaRPr lang="en-US" dirty="0"/>
          </a:p>
          <a:p>
            <a:r>
              <a:rPr lang="en-US" sz="1400" b="1" u="sng" dirty="0"/>
              <a:t>GOAL:</a:t>
            </a:r>
          </a:p>
          <a:p>
            <a:r>
              <a:rPr lang="en-US" dirty="0"/>
              <a:t>Hypes up and reminds students and parents why they want to enroll!</a:t>
            </a:r>
          </a:p>
          <a:p>
            <a:endParaRPr lang="en-US" dirty="0"/>
          </a:p>
        </p:txBody>
      </p:sp>
      <p:sp>
        <p:nvSpPr>
          <p:cNvPr id="4" name="Slide Number Placeholder 3"/>
          <p:cNvSpPr>
            <a:spLocks noGrp="1"/>
          </p:cNvSpPr>
          <p:nvPr>
            <p:ph type="sldNum" sz="quarter" idx="5"/>
          </p:nvPr>
        </p:nvSpPr>
        <p:spPr/>
        <p:txBody>
          <a:bodyPr/>
          <a:lstStyle/>
          <a:p>
            <a:fld id="{B73EA758-7767-4ABE-907B-46022B4467CC}" type="slidenum">
              <a:rPr lang="en-US"/>
              <a:t>20</a:t>
            </a:fld>
            <a:endParaRPr lang="en-US"/>
          </a:p>
        </p:txBody>
      </p:sp>
    </p:spTree>
    <p:extLst>
      <p:ext uri="{BB962C8B-B14F-4D97-AF65-F5344CB8AC3E}">
        <p14:creationId xmlns:p14="http://schemas.microsoft.com/office/powerpoint/2010/main" val="3198701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763588"/>
            <a:ext cx="3692525" cy="2078037"/>
          </a:xfrm>
        </p:spPr>
      </p:sp>
      <p:sp>
        <p:nvSpPr>
          <p:cNvPr id="3" name="Notes Placeholder 2"/>
          <p:cNvSpPr>
            <a:spLocks noGrp="1"/>
          </p:cNvSpPr>
          <p:nvPr>
            <p:ph type="body" idx="1"/>
          </p:nvPr>
        </p:nvSpPr>
        <p:spPr/>
        <p:txBody>
          <a:bodyPr/>
          <a:lstStyle/>
          <a:p>
            <a:r>
              <a:rPr lang="en-US" sz="1000" b="1" u="sng" dirty="0"/>
              <a:t>SPEAKER:</a:t>
            </a:r>
          </a:p>
          <a:p>
            <a:pPr defTabSz="966612">
              <a:defRPr/>
            </a:pPr>
            <a:r>
              <a:rPr lang="en-US" sz="1000" dirty="0"/>
              <a:t>I can’t wait to experience this trip with all of you.  At this point, enrollment is officially open!   </a:t>
            </a:r>
          </a:p>
          <a:p>
            <a:pPr defTabSz="966612">
              <a:defRPr/>
            </a:pPr>
            <a:endParaRPr lang="en-US" sz="1000" dirty="0"/>
          </a:p>
          <a:p>
            <a:pPr defTabSz="966612">
              <a:defRPr/>
            </a:pPr>
            <a:r>
              <a:rPr lang="en-US" sz="1000" b="1" dirty="0"/>
              <a:t>[Guaranteed Spots available]</a:t>
            </a:r>
          </a:p>
          <a:p>
            <a:pPr defTabSz="966612">
              <a:defRPr/>
            </a:pPr>
            <a:r>
              <a:rPr lang="en-US" sz="1000" b="0" dirty="0"/>
              <a:t>I have (8) spots available on this trip.  </a:t>
            </a:r>
          </a:p>
          <a:p>
            <a:pPr defTabSz="966612">
              <a:defRPr/>
            </a:pPr>
            <a:endParaRPr lang="en-US" sz="1000" b="0" dirty="0"/>
          </a:p>
          <a:p>
            <a:pPr defTabSz="966612">
              <a:defRPr/>
            </a:pPr>
            <a:r>
              <a:rPr lang="en-US" sz="1000" b="1" dirty="0"/>
              <a:t>[Enrollment closes]</a:t>
            </a:r>
          </a:p>
          <a:p>
            <a:r>
              <a:rPr lang="en-US" sz="1000" dirty="0"/>
              <a:t>My goal is that you can register as soon as possible so you can take advantage these affordable monthly rates before they’re gone.  </a:t>
            </a:r>
          </a:p>
          <a:p>
            <a:endParaRPr lang="en-US" sz="1000" dirty="0"/>
          </a:p>
          <a:p>
            <a:r>
              <a:rPr lang="en-US" sz="1000" b="1" dirty="0"/>
              <a:t>Additional Talking Points:</a:t>
            </a:r>
          </a:p>
          <a:p>
            <a:pPr marL="742950" lvl="1" indent="-285750">
              <a:buFont typeface="Arial" panose="020B0604020202020204" pitchFamily="34" charset="0"/>
              <a:buChar char="•"/>
            </a:pPr>
            <a:r>
              <a:rPr lang="en-US" sz="1000" b="0" dirty="0"/>
              <a:t>There are so many people interested in this experience:</a:t>
            </a:r>
          </a:p>
          <a:p>
            <a:pPr marL="1200150" lvl="2" indent="-285750">
              <a:buFont typeface="Arial" panose="020B0604020202020204" pitchFamily="34" charset="0"/>
              <a:buChar char="•"/>
            </a:pPr>
            <a:r>
              <a:rPr lang="en-US" sz="1000" b="0" i="1" dirty="0"/>
              <a:t>State # of total people interested</a:t>
            </a:r>
          </a:p>
          <a:p>
            <a:pPr marL="1200150" lvl="2" indent="-285750">
              <a:buFont typeface="Arial" panose="020B0604020202020204" pitchFamily="34" charset="0"/>
              <a:buChar char="•"/>
            </a:pPr>
            <a:r>
              <a:rPr lang="en-US" sz="1000" b="0" i="1" dirty="0"/>
              <a:t>State # of people/families present in the meeting</a:t>
            </a:r>
          </a:p>
          <a:p>
            <a:pPr marL="1200150" lvl="2" indent="-285750">
              <a:buFont typeface="Arial" panose="020B0604020202020204" pitchFamily="34" charset="0"/>
              <a:buChar char="•"/>
            </a:pPr>
            <a:r>
              <a:rPr lang="en-US" sz="1000" b="0" i="1" dirty="0"/>
              <a:t>State # of families who expressed interest that couldn’t make the meeting</a:t>
            </a:r>
          </a:p>
          <a:p>
            <a:pPr marL="742950" lvl="1" indent="-285750">
              <a:buFont typeface="Arial" panose="020B0604020202020204" pitchFamily="34" charset="0"/>
              <a:buChar char="•"/>
            </a:pPr>
            <a:r>
              <a:rPr lang="en-US" sz="1000" b="0" dirty="0"/>
              <a:t>I anticipate that this trip will be very busy</a:t>
            </a:r>
          </a:p>
          <a:p>
            <a:pPr marL="742950" lvl="1" indent="-285750">
              <a:buFont typeface="Arial" panose="020B0604020202020204" pitchFamily="34" charset="0"/>
              <a:buChar char="•"/>
            </a:pPr>
            <a:r>
              <a:rPr lang="en-US" sz="1000" b="0" dirty="0"/>
              <a:t>Please keep that in mind, if this is something you are interested in doing, I would do it right away</a:t>
            </a:r>
          </a:p>
          <a:p>
            <a:pPr marL="1200150" lvl="2" indent="-285750">
              <a:buFont typeface="Arial" panose="020B0604020202020204" pitchFamily="34" charset="0"/>
              <a:buChar char="•"/>
            </a:pPr>
            <a:r>
              <a:rPr lang="en-US" sz="1000" b="0" dirty="0"/>
              <a:t>So you can grab one of those spots before they’re gone</a:t>
            </a:r>
          </a:p>
          <a:p>
            <a:pPr marL="1200150" lvl="2" indent="-285750">
              <a:buFont typeface="Arial" panose="020B0604020202020204" pitchFamily="34" charset="0"/>
              <a:buChar char="•"/>
            </a:pPr>
            <a:r>
              <a:rPr lang="en-US" sz="1000" b="0" dirty="0"/>
              <a:t>And so you can take advantage of the risk-free enrollment period as well</a:t>
            </a:r>
            <a:endParaRPr lang="en-US" sz="1000" b="1" dirty="0"/>
          </a:p>
          <a:p>
            <a:endParaRPr lang="en-US" sz="1000" b="1" dirty="0"/>
          </a:p>
          <a:p>
            <a:r>
              <a:rPr lang="en-US" sz="1000" b="1" u="sng" dirty="0"/>
              <a:t>GOALS:</a:t>
            </a:r>
          </a:p>
          <a:p>
            <a:pPr marL="171450" indent="-171450">
              <a:buFont typeface="Arial" panose="020B0604020202020204" pitchFamily="34" charset="0"/>
              <a:buChar char="•"/>
            </a:pPr>
            <a:r>
              <a:rPr lang="en-US" sz="1000" dirty="0"/>
              <a:t>Mention the overall level of interest in the community, to help give parents perspective</a:t>
            </a:r>
          </a:p>
          <a:p>
            <a:pPr marL="171450" indent="-171450">
              <a:buFont typeface="Arial" panose="020B0604020202020204" pitchFamily="34" charset="0"/>
              <a:buChar char="•"/>
            </a:pPr>
            <a:r>
              <a:rPr lang="en-US" sz="1000" dirty="0"/>
              <a:t>Explain the benefits of enrolling now (discount, low monthly payments and risk-free enrollment period)</a:t>
            </a:r>
          </a:p>
          <a:p>
            <a:pPr marL="171450" indent="-171450">
              <a:buFont typeface="Arial" panose="020B0604020202020204" pitchFamily="34" charset="0"/>
              <a:buChar char="•"/>
            </a:pPr>
            <a:r>
              <a:rPr lang="en-US" sz="1000" dirty="0"/>
              <a:t>Get families excited to enroll quickly, while this is top of mind</a:t>
            </a:r>
          </a:p>
          <a:p>
            <a:endParaRPr lang="en-US" sz="1000" dirty="0"/>
          </a:p>
          <a:p>
            <a:endParaRPr lang="en-US" sz="2000" dirty="0"/>
          </a:p>
          <a:p>
            <a:endParaRPr lang="en-US"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21</a:t>
            </a:fld>
            <a:endParaRPr lang="en-US"/>
          </a:p>
        </p:txBody>
      </p:sp>
    </p:spTree>
    <p:extLst>
      <p:ext uri="{BB962C8B-B14F-4D97-AF65-F5344CB8AC3E}">
        <p14:creationId xmlns:p14="http://schemas.microsoft.com/office/powerpoint/2010/main" val="4179212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763588"/>
            <a:ext cx="3692525" cy="2078037"/>
          </a:xfrm>
        </p:spPr>
      </p:sp>
      <p:sp>
        <p:nvSpPr>
          <p:cNvPr id="3" name="Notes Placeholder 2"/>
          <p:cNvSpPr>
            <a:spLocks noGrp="1"/>
          </p:cNvSpPr>
          <p:nvPr>
            <p:ph type="body" idx="1"/>
          </p:nvPr>
        </p:nvSpPr>
        <p:spPr/>
        <p:txBody>
          <a:bodyPr/>
          <a:lstStyle/>
          <a:p>
            <a:pPr defTabSz="966612">
              <a:defRPr/>
            </a:pPr>
            <a:r>
              <a:rPr lang="en-US" b="1" u="sng" dirty="0"/>
              <a:t>SPEAKER:</a:t>
            </a:r>
          </a:p>
          <a:p>
            <a:r>
              <a:rPr lang="en-US" dirty="0"/>
              <a:t>So, how do you enroll on this experience?</a:t>
            </a:r>
          </a:p>
          <a:p>
            <a:pPr marL="628650" lvl="1" indent="-171450">
              <a:buFont typeface="Arial" panose="020B0604020202020204" pitchFamily="34" charset="0"/>
              <a:buChar char="•"/>
            </a:pPr>
            <a:r>
              <a:rPr lang="en-US" dirty="0"/>
              <a:t>This is the link to our Tour Enrollment Page which has everything you need to register.  Write it down!  </a:t>
            </a:r>
          </a:p>
          <a:p>
            <a:pPr marL="1085850" lvl="2" indent="-171450">
              <a:buFont typeface="Arial" panose="020B0604020202020204" pitchFamily="34" charset="0"/>
              <a:buChar char="•"/>
            </a:pPr>
            <a:r>
              <a:rPr lang="en-US" dirty="0"/>
              <a:t>(put link it chat if possible)	</a:t>
            </a:r>
          </a:p>
          <a:p>
            <a:pPr marL="628650" lvl="1" indent="-171450">
              <a:buFont typeface="Arial" panose="020B0604020202020204" pitchFamily="34" charset="0"/>
              <a:buChar char="•"/>
            </a:pPr>
            <a:r>
              <a:rPr lang="en-US" dirty="0"/>
              <a:t>I’ll be sending an email after this meeting with this link as well</a:t>
            </a:r>
          </a:p>
          <a:p>
            <a:endParaRPr lang="en-US" dirty="0"/>
          </a:p>
          <a:p>
            <a:r>
              <a:rPr lang="en-US" b="1" dirty="0"/>
              <a:t>[OUR ENROLLMENT PAGE]</a:t>
            </a:r>
          </a:p>
          <a:p>
            <a:r>
              <a:rPr lang="en-US" dirty="0"/>
              <a:t>Our enrollment page will cover all the details (specific to our tour) that I went over today.</a:t>
            </a:r>
          </a:p>
          <a:p>
            <a:r>
              <a:rPr lang="en-US" dirty="0"/>
              <a:t>The easiest way to enroll is online but you can also call EF, let me know if you’re interested in that option through your sign-in form</a:t>
            </a:r>
            <a:endParaRPr lang="en-US" i="1" dirty="0"/>
          </a:p>
          <a:p>
            <a:endParaRPr lang="en-US" b="1" dirty="0"/>
          </a:p>
          <a:p>
            <a:r>
              <a:rPr lang="en-US" b="1" dirty="0"/>
              <a:t>[OUR ENROLLMENT NUMBER]</a:t>
            </a:r>
          </a:p>
          <a:p>
            <a:r>
              <a:rPr lang="en-US" dirty="0"/>
              <a:t>The enrollment number will be helpful to reference if you do call in by phone</a:t>
            </a:r>
          </a:p>
          <a:p>
            <a:endParaRPr lang="en-US" b="1" dirty="0"/>
          </a:p>
          <a:p>
            <a:r>
              <a:rPr lang="en-US" b="1" dirty="0"/>
              <a:t>[SIGN-IN FORM]</a:t>
            </a:r>
          </a:p>
          <a:p>
            <a:r>
              <a:rPr lang="en-US" dirty="0"/>
              <a:t>Please remember to turn in your sign in form so I can:</a:t>
            </a:r>
          </a:p>
          <a:p>
            <a:pPr marL="628650" lvl="1" indent="-171450">
              <a:buFont typeface="Arial" panose="020B0604020202020204" pitchFamily="34" charset="0"/>
              <a:buChar char="•"/>
            </a:pPr>
            <a:r>
              <a:rPr lang="en-US" dirty="0"/>
              <a:t>Get a headcount of who is planning to enroll</a:t>
            </a:r>
          </a:p>
          <a:p>
            <a:pPr marL="628650" lvl="1" indent="-171450">
              <a:buFont typeface="Arial" panose="020B0604020202020204" pitchFamily="34" charset="0"/>
              <a:buChar char="•"/>
            </a:pPr>
            <a:r>
              <a:rPr lang="en-US" dirty="0"/>
              <a:t>See who attended tonight</a:t>
            </a:r>
          </a:p>
          <a:p>
            <a:pPr marL="628650" lvl="1" indent="-171450">
              <a:buFont typeface="Arial" panose="020B0604020202020204" pitchFamily="34" charset="0"/>
              <a:buChar char="•"/>
            </a:pPr>
            <a:r>
              <a:rPr lang="en-US" dirty="0"/>
              <a:t>And answer your lingering questions in a timely manner</a:t>
            </a:r>
          </a:p>
          <a:p>
            <a:pPr marL="628650" lvl="1" indent="-171450">
              <a:buFont typeface="Arial" panose="020B0604020202020204" pitchFamily="34" charset="0"/>
              <a:buChar char="•"/>
            </a:pPr>
            <a:r>
              <a:rPr lang="en-US" dirty="0"/>
              <a:t>If you didn’t pull it up at the beginning, I have the URL listed here as well.</a:t>
            </a:r>
          </a:p>
          <a:p>
            <a:endParaRPr lang="en-US" b="1" dirty="0"/>
          </a:p>
          <a:p>
            <a:r>
              <a:rPr lang="en-US" b="1" dirty="0"/>
              <a:t>[CLOSING REMARKS]</a:t>
            </a:r>
          </a:p>
          <a:p>
            <a:endParaRPr lang="en-US" dirty="0"/>
          </a:p>
          <a:p>
            <a:r>
              <a:rPr lang="en-US" i="1" dirty="0"/>
              <a:t>Directions: Stop sharing screen and go into gallery view</a:t>
            </a:r>
          </a:p>
          <a:p>
            <a:endParaRPr lang="en-US" i="1" dirty="0"/>
          </a:p>
          <a:p>
            <a:r>
              <a:rPr lang="en-US" b="1" i="0" dirty="0"/>
              <a:t>Speaker Tips:</a:t>
            </a:r>
          </a:p>
          <a:p>
            <a:pPr marL="628650" lvl="1" indent="-171450">
              <a:buFont typeface="Arial" panose="020B0604020202020204" pitchFamily="34" charset="0"/>
              <a:buChar char="•"/>
            </a:pPr>
            <a:r>
              <a:rPr lang="en-US" i="1" dirty="0"/>
              <a:t>Thank everyone for coming</a:t>
            </a:r>
          </a:p>
          <a:p>
            <a:pPr marL="628650" lvl="1" indent="-171450">
              <a:buFont typeface="Arial" panose="020B0604020202020204" pitchFamily="34" charset="0"/>
              <a:buChar char="•"/>
            </a:pPr>
            <a:r>
              <a:rPr lang="en-US" i="1" dirty="0"/>
              <a:t>Leave group with one final message of inspiration and hope</a:t>
            </a:r>
          </a:p>
          <a:p>
            <a:pPr marL="628650" lvl="1" indent="-171450">
              <a:buFont typeface="Arial" panose="020B0604020202020204" pitchFamily="34" charset="0"/>
              <a:buChar char="•"/>
            </a:pPr>
            <a:r>
              <a:rPr lang="en-US" i="1" dirty="0"/>
              <a:t>Final opportunity to explain why you’re hopeful families will enroll and why you’re excited for this experience </a:t>
            </a:r>
          </a:p>
          <a:p>
            <a:endParaRPr lang="en-US" i="1" dirty="0"/>
          </a:p>
          <a:p>
            <a:r>
              <a:rPr lang="en-US" b="1" u="sng" dirty="0"/>
              <a:t>GOAL:</a:t>
            </a:r>
          </a:p>
          <a:p>
            <a:pPr marL="171450" indent="-171450">
              <a:buFont typeface="Arial" panose="020B0604020202020204" pitchFamily="34" charset="0"/>
              <a:buChar char="•"/>
            </a:pPr>
            <a:r>
              <a:rPr lang="en-US" dirty="0"/>
              <a:t>Teach families how to enroll</a:t>
            </a:r>
          </a:p>
          <a:p>
            <a:pPr marL="171450" indent="-171450">
              <a:buFont typeface="Arial" panose="020B0604020202020204" pitchFamily="34" charset="0"/>
              <a:buChar char="•"/>
            </a:pPr>
            <a:r>
              <a:rPr lang="en-US" dirty="0"/>
              <a:t>Remind them to submit their sign-in sheets</a:t>
            </a:r>
          </a:p>
          <a:p>
            <a:pPr marL="171450" indent="-171450">
              <a:buFont typeface="Arial" panose="020B0604020202020204" pitchFamily="34" charset="0"/>
              <a:buChar char="•"/>
            </a:pPr>
            <a:r>
              <a:rPr lang="en-US" dirty="0"/>
              <a:t>Thank them for coming and leave them with one final inspirational message </a:t>
            </a:r>
          </a:p>
          <a:p>
            <a:endParaRPr lang="en-US" b="0" i="1" dirty="0"/>
          </a:p>
        </p:txBody>
      </p:sp>
      <p:sp>
        <p:nvSpPr>
          <p:cNvPr id="4" name="Slide Number Placeholder 3"/>
          <p:cNvSpPr>
            <a:spLocks noGrp="1"/>
          </p:cNvSpPr>
          <p:nvPr>
            <p:ph type="sldNum" sz="quarter" idx="10"/>
          </p:nvPr>
        </p:nvSpPr>
        <p:spPr/>
        <p:txBody>
          <a:bodyPr/>
          <a:lstStyle/>
          <a:p>
            <a:fld id="{87D64634-E714-47C7-9311-F8CAB9F8E533}" type="slidenum">
              <a:rPr lang="en-US" smtClean="0"/>
              <a:t>22</a:t>
            </a:fld>
            <a:endParaRPr lang="en-US"/>
          </a:p>
        </p:txBody>
      </p:sp>
    </p:spTree>
    <p:extLst>
      <p:ext uri="{BB962C8B-B14F-4D97-AF65-F5344CB8AC3E}">
        <p14:creationId xmlns:p14="http://schemas.microsoft.com/office/powerpoint/2010/main" val="49016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719138"/>
            <a:ext cx="4044950" cy="2274887"/>
          </a:xfrm>
        </p:spPr>
      </p:sp>
      <p:sp>
        <p:nvSpPr>
          <p:cNvPr id="3" name="Notes Placeholder 2"/>
          <p:cNvSpPr>
            <a:spLocks noGrp="1"/>
          </p:cNvSpPr>
          <p:nvPr>
            <p:ph type="body" idx="1"/>
          </p:nvPr>
        </p:nvSpPr>
        <p:spPr>
          <a:xfrm>
            <a:off x="914400" y="3190654"/>
            <a:ext cx="5486400" cy="5723952"/>
          </a:xfrm>
        </p:spPr>
        <p:txBody>
          <a:bodyPr/>
          <a:lstStyle/>
          <a:p>
            <a:pPr>
              <a:defRPr/>
            </a:pPr>
            <a:r>
              <a:rPr lang="en-US" sz="1000" b="1" i="0" u="sng" dirty="0">
                <a:latin typeface="+mn-lt"/>
              </a:rPr>
              <a:t>SPEAKER:</a:t>
            </a:r>
          </a:p>
          <a:p>
            <a:r>
              <a:rPr lang="en-US" sz="1000" b="1" dirty="0">
                <a:latin typeface="+mn-lt"/>
              </a:rPr>
              <a:t>[Safety &amp; our EF partnership]</a:t>
            </a:r>
          </a:p>
          <a:p>
            <a:r>
              <a:rPr lang="en-US" sz="1000" b="0" dirty="0">
                <a:latin typeface="+mn-lt"/>
              </a:rPr>
              <a:t>Safety is at the top of everyone’s mind so we’ll be addressing it first</a:t>
            </a:r>
          </a:p>
          <a:p>
            <a:pPr defTabSz="966612">
              <a:defRPr/>
            </a:pPr>
            <a:endParaRPr lang="en-US" sz="1000" b="1" dirty="0">
              <a:latin typeface="+mn-lt"/>
            </a:endParaRPr>
          </a:p>
          <a:p>
            <a:pPr defTabSz="966612">
              <a:defRPr/>
            </a:pPr>
            <a:r>
              <a:rPr lang="en-US" sz="1000" b="1" dirty="0">
                <a:latin typeface="+mn-lt"/>
              </a:rPr>
              <a:t>[Our travel plans and tour itinerary]</a:t>
            </a:r>
          </a:p>
          <a:p>
            <a:pPr defTabSz="966612">
              <a:defRPr/>
            </a:pPr>
            <a:r>
              <a:rPr lang="en-US" sz="1000" b="0" dirty="0">
                <a:latin typeface="+mn-lt"/>
              </a:rPr>
              <a:t>Where we’re going and what we’ll be doing</a:t>
            </a:r>
            <a:endParaRPr lang="en-US" sz="1000" b="1" dirty="0">
              <a:latin typeface="+mn-lt"/>
            </a:endParaRPr>
          </a:p>
          <a:p>
            <a:endParaRPr lang="en-US" sz="1000" b="1" dirty="0">
              <a:latin typeface="+mn-lt"/>
            </a:endParaRPr>
          </a:p>
          <a:p>
            <a:r>
              <a:rPr lang="en-US" sz="1000" b="1" dirty="0">
                <a:latin typeface="+mn-lt"/>
              </a:rPr>
              <a:t>[What you’ll gain from travel]</a:t>
            </a:r>
          </a:p>
          <a:p>
            <a:r>
              <a:rPr lang="en-US" sz="1000" b="0" dirty="0">
                <a:latin typeface="+mn-lt"/>
              </a:rPr>
              <a:t>This isn’t a vacation, folks! It’s educational and truly transformative</a:t>
            </a:r>
          </a:p>
          <a:p>
            <a:endParaRPr lang="en-US" sz="1000" b="1" dirty="0">
              <a:latin typeface="+mn-lt"/>
            </a:endParaRPr>
          </a:p>
          <a:p>
            <a:r>
              <a:rPr lang="en-US" sz="1000" b="1" dirty="0">
                <a:latin typeface="+mn-lt"/>
              </a:rPr>
              <a:t>[What’s included (and what’s not)]</a:t>
            </a:r>
          </a:p>
          <a:p>
            <a:r>
              <a:rPr lang="en-US" sz="1000" b="0" dirty="0">
                <a:latin typeface="+mn-lt"/>
              </a:rPr>
              <a:t>The long list of items included in your tour</a:t>
            </a:r>
          </a:p>
          <a:p>
            <a:endParaRPr lang="en-US" sz="1000" b="1" dirty="0">
              <a:latin typeface="+mn-lt"/>
            </a:endParaRPr>
          </a:p>
          <a:p>
            <a:r>
              <a:rPr lang="en-US" sz="1000" b="1" dirty="0">
                <a:latin typeface="+mn-lt"/>
              </a:rPr>
              <a:t>[Price &amp; marking your calendars!]</a:t>
            </a:r>
          </a:p>
          <a:p>
            <a:endParaRPr lang="en-US" sz="1000" b="1" dirty="0">
              <a:latin typeface="+mn-lt"/>
            </a:endParaRPr>
          </a:p>
          <a:p>
            <a:r>
              <a:rPr lang="en-US" sz="1000" b="1" dirty="0">
                <a:latin typeface="+mn-lt"/>
              </a:rPr>
              <a:t>[Enrolling and answering your questions]</a:t>
            </a:r>
          </a:p>
          <a:p>
            <a:r>
              <a:rPr lang="en-US" sz="1000" b="0" dirty="0">
                <a:latin typeface="+mn-lt"/>
              </a:rPr>
              <a:t>We’ll wrap up the meeting by opening enrollment and submitting your questions using the sign in form!</a:t>
            </a:r>
          </a:p>
          <a:p>
            <a:pPr defTabSz="966612">
              <a:defRPr/>
            </a:pPr>
            <a:endParaRPr lang="en-US" sz="1000" b="0" i="0" dirty="0">
              <a:effectLst/>
              <a:latin typeface="+mn-lt"/>
            </a:endParaRPr>
          </a:p>
          <a:p>
            <a:pPr defTabSz="966612">
              <a:defRPr/>
            </a:pPr>
            <a:r>
              <a:rPr lang="en-US" sz="1000" b="0" i="0" dirty="0">
                <a:effectLst/>
                <a:latin typeface="+mn-lt"/>
              </a:rPr>
              <a:t>This link brings you to the sign-in form I just mentioned, please submit your forms </a:t>
            </a:r>
            <a:r>
              <a:rPr lang="en-US" sz="1000" b="0" i="0" u="sng" dirty="0">
                <a:effectLst/>
                <a:latin typeface="+mn-lt"/>
              </a:rPr>
              <a:t>at the end of the meeting</a:t>
            </a:r>
            <a:r>
              <a:rPr lang="en-US" sz="1000" b="0" i="0" dirty="0">
                <a:effectLst/>
                <a:latin typeface="+mn-lt"/>
              </a:rPr>
              <a:t>. Keep them open through the meeting in case you have questions that arise. </a:t>
            </a:r>
            <a:r>
              <a:rPr lang="en-US" sz="1000" b="0" dirty="0">
                <a:latin typeface="+mn-lt"/>
              </a:rPr>
              <a:t>I’ll respond to everyone’s submitted questions following the meeting! </a:t>
            </a:r>
          </a:p>
          <a:p>
            <a:endParaRPr lang="en-US" sz="1000" b="0" dirty="0">
              <a:latin typeface="+mn-lt"/>
            </a:endParaRPr>
          </a:p>
          <a:p>
            <a:r>
              <a:rPr lang="en-US" sz="1000" b="0" dirty="0">
                <a:latin typeface="+mn-lt"/>
              </a:rPr>
              <a:t>And with that, let’s dive in!</a:t>
            </a:r>
          </a:p>
          <a:p>
            <a:endParaRPr lang="en-US" sz="1000" b="1" u="sng" dirty="0">
              <a:latin typeface="+mn-lt"/>
            </a:endParaRPr>
          </a:p>
          <a:p>
            <a:r>
              <a:rPr lang="en-US" sz="1000" b="1" u="sng" dirty="0">
                <a:latin typeface="+mn-lt"/>
              </a:rPr>
              <a:t>GOAL:</a:t>
            </a:r>
          </a:p>
          <a:p>
            <a:r>
              <a:rPr lang="en-US" sz="1000" i="0" dirty="0">
                <a:latin typeface="+mn-lt"/>
              </a:rPr>
              <a:t>Let families know what’s in store</a:t>
            </a:r>
          </a:p>
          <a:p>
            <a:pPr defTabSz="966612">
              <a:lnSpc>
                <a:spcPct val="175000"/>
              </a:lnSpc>
              <a:defRPr/>
            </a:pPr>
            <a:endParaRPr lang="en-US" sz="1000" dirty="0">
              <a:solidFill>
                <a:prstClr val="black"/>
              </a:solidFill>
              <a:cs typeface="Arial" panose="020B0604020202020204" pitchFamily="34" charset="0"/>
            </a:endParaRPr>
          </a:p>
          <a:p>
            <a:endParaRPr lang="en-US" sz="1100" dirty="0"/>
          </a:p>
        </p:txBody>
      </p:sp>
      <p:sp>
        <p:nvSpPr>
          <p:cNvPr id="4" name="Slide Number Placeholder 3"/>
          <p:cNvSpPr>
            <a:spLocks noGrp="1"/>
          </p:cNvSpPr>
          <p:nvPr>
            <p:ph type="sldNum" sz="quarter" idx="10"/>
          </p:nvPr>
        </p:nvSpPr>
        <p:spPr/>
        <p:txBody>
          <a:bodyPr/>
          <a:lstStyle/>
          <a:p>
            <a:fld id="{87D64634-E714-47C7-9311-F8CAB9F8E533}" type="slidenum">
              <a:rPr lang="en-US" smtClean="0"/>
              <a:t>3</a:t>
            </a:fld>
            <a:endParaRPr lang="en-US"/>
          </a:p>
        </p:txBody>
      </p:sp>
    </p:spTree>
    <p:extLst>
      <p:ext uri="{BB962C8B-B14F-4D97-AF65-F5344CB8AC3E}">
        <p14:creationId xmlns:p14="http://schemas.microsoft.com/office/powerpoint/2010/main" val="315200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719138"/>
            <a:ext cx="4044950" cy="2274887"/>
          </a:xfrm>
        </p:spPr>
      </p:sp>
      <p:sp>
        <p:nvSpPr>
          <p:cNvPr id="3" name="Notes Placeholder 2"/>
          <p:cNvSpPr>
            <a:spLocks noGrp="1"/>
          </p:cNvSpPr>
          <p:nvPr>
            <p:ph type="body" idx="1"/>
          </p:nvPr>
        </p:nvSpPr>
        <p:spPr>
          <a:xfrm>
            <a:off x="685800" y="3585302"/>
            <a:ext cx="5486400" cy="3600450"/>
          </a:xfrm>
        </p:spPr>
        <p:txBody>
          <a:bodyPr/>
          <a:lstStyle/>
          <a:p>
            <a:pPr>
              <a:defRPr/>
            </a:pPr>
            <a:r>
              <a:rPr lang="en-US" sz="1000" b="1" u="sng" dirty="0"/>
              <a:t>SPEAKER:</a:t>
            </a:r>
          </a:p>
          <a:p>
            <a:r>
              <a:rPr lang="en-US" sz="1000" b="1" dirty="0">
                <a:solidFill>
                  <a:srgbClr val="07132B"/>
                </a:solidFill>
              </a:rPr>
              <a:t>[First just a little about me…]</a:t>
            </a:r>
          </a:p>
          <a:p>
            <a:pPr marL="181240" indent="-181240">
              <a:buFont typeface="Arial" panose="020B0604020202020204" pitchFamily="34" charset="0"/>
              <a:buChar char="•"/>
            </a:pPr>
            <a:r>
              <a:rPr lang="en-US" sz="1000" dirty="0">
                <a:solidFill>
                  <a:srgbClr val="07132B"/>
                </a:solidFill>
              </a:rPr>
              <a:t>I teach Theatre. </a:t>
            </a:r>
          </a:p>
          <a:p>
            <a:pPr marL="181240" indent="-181240">
              <a:buFont typeface="Arial" panose="020B0604020202020204" pitchFamily="34" charset="0"/>
              <a:buChar char="•"/>
            </a:pPr>
            <a:r>
              <a:rPr lang="en-US" sz="1000" dirty="0">
                <a:solidFill>
                  <a:srgbClr val="07132B"/>
                </a:solidFill>
              </a:rPr>
              <a:t>I’ve worked at the school for 11 years</a:t>
            </a:r>
          </a:p>
          <a:p>
            <a:endParaRPr lang="en-US" sz="1000" dirty="0">
              <a:solidFill>
                <a:srgbClr val="07132B"/>
              </a:solidFill>
            </a:endParaRPr>
          </a:p>
          <a:p>
            <a:r>
              <a:rPr lang="en-US" sz="1000" b="1" dirty="0">
                <a:solidFill>
                  <a:srgbClr val="07132B"/>
                </a:solidFill>
              </a:rPr>
              <a:t>[Why I travel…]  </a:t>
            </a:r>
            <a:r>
              <a:rPr lang="en-US" sz="1000" b="1" dirty="0">
                <a:solidFill>
                  <a:srgbClr val="FF0000"/>
                </a:solidFill>
              </a:rPr>
              <a:t>(insert your own reasons for prompts below)</a:t>
            </a:r>
          </a:p>
          <a:p>
            <a:pPr marL="181240" indent="-181240">
              <a:buFont typeface="Arial" panose="020B0604020202020204" pitchFamily="34" charset="0"/>
              <a:buChar char="•"/>
            </a:pPr>
            <a:r>
              <a:rPr lang="en-US" sz="1000" dirty="0">
                <a:solidFill>
                  <a:srgbClr val="07132B"/>
                </a:solidFill>
              </a:rPr>
              <a:t>My first travel experience was transformative… [describe experience]</a:t>
            </a:r>
          </a:p>
          <a:p>
            <a:pPr marL="181240" indent="-181240">
              <a:buFont typeface="Arial" panose="020B0604020202020204" pitchFamily="34" charset="0"/>
              <a:buChar char="•"/>
            </a:pPr>
            <a:r>
              <a:rPr lang="en-US" sz="1000" dirty="0">
                <a:solidFill>
                  <a:srgbClr val="07132B"/>
                </a:solidFill>
              </a:rPr>
              <a:t>It changed my life by…</a:t>
            </a:r>
          </a:p>
          <a:p>
            <a:pPr marL="0" indent="0">
              <a:buFont typeface="Arial" panose="020B0604020202020204" pitchFamily="34" charset="0"/>
              <a:buNone/>
            </a:pPr>
            <a:endParaRPr lang="en-US" sz="1000" dirty="0">
              <a:solidFill>
                <a:srgbClr val="07132B"/>
              </a:solidFill>
            </a:endParaRPr>
          </a:p>
          <a:p>
            <a:pPr marL="0" indent="0">
              <a:buFont typeface="Arial" panose="020B0604020202020204" pitchFamily="34" charset="0"/>
              <a:buNone/>
            </a:pPr>
            <a:r>
              <a:rPr lang="en-US" sz="1000" b="1" dirty="0">
                <a:solidFill>
                  <a:srgbClr val="07132B"/>
                </a:solidFill>
              </a:rPr>
              <a:t>[I’m offering this experience because of the impact travel has on students…] </a:t>
            </a:r>
          </a:p>
          <a:p>
            <a:pPr marL="171450" indent="-171450">
              <a:buFont typeface="Arial" panose="020B0604020202020204" pitchFamily="34" charset="0"/>
              <a:buChar char="•"/>
            </a:pPr>
            <a:r>
              <a:rPr lang="en-US" sz="1000" b="0" dirty="0">
                <a:solidFill>
                  <a:srgbClr val="07132B"/>
                </a:solidFill>
              </a:rPr>
              <a:t>Changes student’s lives</a:t>
            </a:r>
          </a:p>
          <a:p>
            <a:pPr marL="171450" indent="-171450">
              <a:buFont typeface="Arial" panose="020B0604020202020204" pitchFamily="34" charset="0"/>
              <a:buChar char="•"/>
            </a:pPr>
            <a:r>
              <a:rPr lang="en-US" sz="1000" b="0" dirty="0">
                <a:solidFill>
                  <a:srgbClr val="07132B"/>
                </a:solidFill>
              </a:rPr>
              <a:t>Helps differentiate students on their college applications</a:t>
            </a:r>
          </a:p>
          <a:p>
            <a:pPr marL="171450" indent="-171450">
              <a:buFont typeface="Arial" panose="020B0604020202020204" pitchFamily="34" charset="0"/>
              <a:buChar char="•"/>
            </a:pPr>
            <a:r>
              <a:rPr lang="en-US" sz="1000" b="0" dirty="0">
                <a:solidFill>
                  <a:srgbClr val="07132B"/>
                </a:solidFill>
              </a:rPr>
              <a:t>Makes them more confident, independent, outgoing, etc.</a:t>
            </a:r>
          </a:p>
          <a:p>
            <a:pPr marL="171450" indent="-171450">
              <a:buFont typeface="Arial" panose="020B0604020202020204" pitchFamily="34" charset="0"/>
              <a:buChar char="•"/>
            </a:pPr>
            <a:r>
              <a:rPr lang="en-US" sz="1000" b="0" dirty="0">
                <a:solidFill>
                  <a:srgbClr val="07132B"/>
                </a:solidFill>
              </a:rPr>
              <a:t>Expands student’s knowledge of the world around them</a:t>
            </a:r>
          </a:p>
          <a:p>
            <a:pPr marL="171450" indent="-171450">
              <a:buFont typeface="Arial" panose="020B0604020202020204" pitchFamily="34" charset="0"/>
              <a:buChar char="•"/>
            </a:pPr>
            <a:r>
              <a:rPr lang="en-US" sz="1000" b="0" dirty="0">
                <a:solidFill>
                  <a:srgbClr val="07132B"/>
                </a:solidFill>
              </a:rPr>
              <a:t>Helps increase cultural awareness and understanding</a:t>
            </a:r>
          </a:p>
          <a:p>
            <a:pPr marL="171450" indent="-171450">
              <a:buFont typeface="Arial" panose="020B0604020202020204" pitchFamily="34" charset="0"/>
              <a:buChar char="•"/>
            </a:pPr>
            <a:r>
              <a:rPr lang="en-US" sz="1000" b="0" dirty="0">
                <a:solidFill>
                  <a:srgbClr val="07132B"/>
                </a:solidFill>
              </a:rPr>
              <a:t>Fun!  Something to look forward to.</a:t>
            </a:r>
          </a:p>
          <a:p>
            <a:pPr marL="0" indent="0">
              <a:buFont typeface="Arial" panose="020B0604020202020204" pitchFamily="34" charset="0"/>
              <a:buNone/>
            </a:pPr>
            <a:endParaRPr lang="en-US" sz="1000" b="0" dirty="0">
              <a:solidFill>
                <a:srgbClr val="07132B"/>
              </a:solidFill>
            </a:endParaRPr>
          </a:p>
          <a:p>
            <a:pPr marL="0" indent="0">
              <a:buFont typeface="Arial" panose="020B0604020202020204" pitchFamily="34" charset="0"/>
              <a:buNone/>
            </a:pPr>
            <a:r>
              <a:rPr lang="en-US" sz="1000" b="1" dirty="0">
                <a:solidFill>
                  <a:srgbClr val="07132B"/>
                </a:solidFill>
              </a:rPr>
              <a:t>Tell 1-2 stories of how you’ve seen travel positively impact your students (if applicable) </a:t>
            </a:r>
            <a:endParaRPr lang="en-US" sz="1000" b="1" dirty="0"/>
          </a:p>
          <a:p>
            <a:pPr marL="664546" lvl="1" indent="-181240">
              <a:buFont typeface="Arial" panose="020B0604020202020204" pitchFamily="34" charset="0"/>
              <a:buChar char="•"/>
              <a:defRPr/>
            </a:pPr>
            <a:endParaRPr lang="en-US" sz="1000" dirty="0">
              <a:cs typeface="Arial" panose="020B0604020202020204" pitchFamily="34" charset="0"/>
            </a:endParaRPr>
          </a:p>
          <a:p>
            <a:r>
              <a:rPr lang="en-US" sz="1000" b="1" u="sng" dirty="0"/>
              <a:t>GOALS:</a:t>
            </a:r>
          </a:p>
          <a:p>
            <a:pPr marL="171450" indent="-171450">
              <a:buFont typeface="Arial" panose="020B0604020202020204" pitchFamily="34" charset="0"/>
              <a:buChar char="•"/>
            </a:pPr>
            <a:r>
              <a:rPr lang="en-US" sz="1000" i="0" dirty="0"/>
              <a:t>Inspire families, and help them understand the true value of travel and how it will impact students</a:t>
            </a:r>
          </a:p>
          <a:p>
            <a:pPr>
              <a:defRPr/>
            </a:pPr>
            <a:endParaRPr lang="en-US" sz="1000" dirty="0">
              <a:cs typeface="Arial" panose="020B0604020202020204" pitchFamily="34" charset="0"/>
            </a:endParaRPr>
          </a:p>
          <a:p>
            <a:endParaRPr lang="en-US" sz="1000" dirty="0">
              <a:solidFill>
                <a:prstClr val="black"/>
              </a:solidFill>
            </a:endParaRPr>
          </a:p>
          <a:p>
            <a:pPr marL="664546" lvl="1" indent="-181240">
              <a:buFont typeface="Arial" panose="020B0604020202020204" pitchFamily="34" charset="0"/>
              <a:buChar char="•"/>
            </a:pPr>
            <a:endParaRPr lang="en-US" sz="10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4</a:t>
            </a:fld>
            <a:endParaRPr lang="en-US"/>
          </a:p>
        </p:txBody>
      </p:sp>
    </p:spTree>
    <p:extLst>
      <p:ext uri="{BB962C8B-B14F-4D97-AF65-F5344CB8AC3E}">
        <p14:creationId xmlns:p14="http://schemas.microsoft.com/office/powerpoint/2010/main" val="1492575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719138"/>
            <a:ext cx="4044950" cy="2274887"/>
          </a:xfrm>
        </p:spPr>
      </p:sp>
      <p:sp>
        <p:nvSpPr>
          <p:cNvPr id="3" name="Notes Placeholder 2"/>
          <p:cNvSpPr>
            <a:spLocks noGrp="1"/>
          </p:cNvSpPr>
          <p:nvPr>
            <p:ph type="body" idx="1"/>
          </p:nvPr>
        </p:nvSpPr>
        <p:spPr>
          <a:xfrm>
            <a:off x="731520" y="3230883"/>
            <a:ext cx="5852160" cy="6138963"/>
          </a:xfrm>
        </p:spPr>
        <p:txBody>
          <a:bodyPr/>
          <a:lstStyle/>
          <a:p>
            <a:pPr>
              <a:defRPr/>
            </a:pPr>
            <a:r>
              <a:rPr lang="en-US" sz="1100" b="1" u="sng" dirty="0"/>
              <a:t>SPEAKER:</a:t>
            </a:r>
          </a:p>
          <a:p>
            <a:pPr lvl="0"/>
            <a:r>
              <a:rPr lang="en-US" sz="1100" dirty="0">
                <a:solidFill>
                  <a:prstClr val="black"/>
                </a:solidFill>
              </a:rPr>
              <a:t>Before we dive into the incredible itinerary we’ve selected for our trip – I want to talk about our travel &amp; safety partner. </a:t>
            </a:r>
          </a:p>
          <a:p>
            <a:pPr lvl="0"/>
            <a:endParaRPr lang="en-US" sz="1100" dirty="0">
              <a:solidFill>
                <a:prstClr val="black"/>
              </a:solidFill>
            </a:endParaRPr>
          </a:p>
          <a:p>
            <a:pPr lvl="0"/>
            <a:r>
              <a:rPr lang="en-US" sz="1100" dirty="0">
                <a:solidFill>
                  <a:prstClr val="black"/>
                </a:solidFill>
              </a:rPr>
              <a:t>I’ve chosen to partner with an organization called EF Educational Tours for two key reasons.</a:t>
            </a:r>
          </a:p>
          <a:p>
            <a:pPr lvl="0"/>
            <a:endParaRPr lang="en-US" sz="1100" b="1" dirty="0">
              <a:solidFill>
                <a:prstClr val="black"/>
              </a:solidFill>
            </a:endParaRPr>
          </a:p>
          <a:p>
            <a:pPr lvl="0"/>
            <a:r>
              <a:rPr lang="en-US" sz="1100" b="1" dirty="0">
                <a:solidFill>
                  <a:prstClr val="black"/>
                </a:solidFill>
              </a:rPr>
              <a:t>[55+ years]</a:t>
            </a:r>
          </a:p>
          <a:p>
            <a:pPr marL="181240" indent="-181240" defTabSz="966612">
              <a:buFont typeface="Arial" panose="020B0604020202020204" pitchFamily="34" charset="0"/>
              <a:buChar char="•"/>
              <a:defRPr/>
            </a:pPr>
            <a:r>
              <a:rPr lang="en-US" sz="1100" dirty="0">
                <a:solidFill>
                  <a:prstClr val="black"/>
                </a:solidFill>
              </a:rPr>
              <a:t>They have 55 years of experience which means they have seen it all and know how to respond.</a:t>
            </a:r>
          </a:p>
          <a:p>
            <a:pPr defTabSz="966612">
              <a:defRPr/>
            </a:pPr>
            <a:endParaRPr lang="en-US" sz="1100" b="1" dirty="0">
              <a:solidFill>
                <a:prstClr val="black"/>
              </a:solidFill>
            </a:endParaRPr>
          </a:p>
          <a:p>
            <a:pPr defTabSz="966612">
              <a:defRPr/>
            </a:pPr>
            <a:r>
              <a:rPr lang="en-US" sz="1100" b="1" dirty="0">
                <a:solidFill>
                  <a:prstClr val="black"/>
                </a:solidFill>
              </a:rPr>
              <a:t>[Staff on the ground in over 50 countries]</a:t>
            </a:r>
          </a:p>
          <a:p>
            <a:pPr marL="181240" indent="-181240" defTabSz="966612">
              <a:buFont typeface="Arial" panose="020B0604020202020204" pitchFamily="34" charset="0"/>
              <a:buChar char="•"/>
              <a:defRPr/>
            </a:pPr>
            <a:r>
              <a:rPr lang="en-US" sz="1100" dirty="0">
                <a:solidFill>
                  <a:prstClr val="black"/>
                </a:solidFill>
              </a:rPr>
              <a:t>EF always knows what is happening on the ground which is critical in an everchanging environment</a:t>
            </a:r>
          </a:p>
          <a:p>
            <a:pPr marL="181240" indent="-181240" defTabSz="966612">
              <a:buFont typeface="Arial" panose="020B0604020202020204" pitchFamily="34" charset="0"/>
              <a:buChar char="•"/>
              <a:defRPr/>
            </a:pPr>
            <a:r>
              <a:rPr lang="en-US" sz="1100" dirty="0">
                <a:solidFill>
                  <a:prstClr val="black"/>
                </a:solidFill>
              </a:rPr>
              <a:t>They know how to safely navigate a city as true locals</a:t>
            </a:r>
          </a:p>
          <a:p>
            <a:pPr marL="181240" indent="-181240" defTabSz="966612">
              <a:buFont typeface="Arial" panose="020B0604020202020204" pitchFamily="34" charset="0"/>
              <a:buChar char="•"/>
              <a:defRPr/>
            </a:pPr>
            <a:r>
              <a:rPr lang="en-US" sz="1100" dirty="0">
                <a:solidFill>
                  <a:prstClr val="black"/>
                </a:solidFill>
              </a:rPr>
              <a:t>They have an office close to us on tour in case we were to need extra support</a:t>
            </a:r>
          </a:p>
          <a:p>
            <a:endParaRPr lang="en-US" sz="1100" b="1" dirty="0">
              <a:solidFill>
                <a:prstClr val="black"/>
              </a:solidFill>
            </a:endParaRPr>
          </a:p>
          <a:p>
            <a:r>
              <a:rPr lang="en-US" sz="1100" b="1" dirty="0">
                <a:solidFill>
                  <a:prstClr val="black"/>
                </a:solidFill>
              </a:rPr>
              <a:t>[World Leader in international education &amp; accredited]</a:t>
            </a:r>
          </a:p>
          <a:p>
            <a:pPr marL="181240" indent="-181240">
              <a:buFont typeface="Arial" panose="020B0604020202020204" pitchFamily="34" charset="0"/>
              <a:buChar char="•"/>
            </a:pPr>
            <a:r>
              <a:rPr lang="en-US" sz="1100" b="0" dirty="0">
                <a:solidFill>
                  <a:prstClr val="black"/>
                </a:solidFill>
              </a:rPr>
              <a:t>EF is an accredited educational organization, just like our school.  We’re going to have fun but also learn a lot too!</a:t>
            </a:r>
          </a:p>
          <a:p>
            <a:endParaRPr lang="en-US" sz="1100" dirty="0">
              <a:solidFill>
                <a:prstClr val="black"/>
              </a:solidFill>
            </a:endParaRPr>
          </a:p>
          <a:p>
            <a:r>
              <a:rPr lang="en-US" sz="1100" dirty="0">
                <a:solidFill>
                  <a:prstClr val="black"/>
                </a:solidFill>
              </a:rPr>
              <a:t>I feel extremely confident that partnering with EF is the best way to stay safe and healthy while having a life-changing experience. I’m going to go into more detail in a couple slides!</a:t>
            </a:r>
            <a:endParaRPr lang="en-US" sz="1100" dirty="0"/>
          </a:p>
          <a:p>
            <a:pPr lvl="0"/>
            <a:endParaRPr lang="en-US" sz="1100" dirty="0">
              <a:solidFill>
                <a:prstClr val="black"/>
              </a:solidFill>
            </a:endParaRPr>
          </a:p>
          <a:p>
            <a:pPr defTabSz="966612">
              <a:defRPr/>
            </a:pPr>
            <a:r>
              <a:rPr lang="en-US" sz="1100" b="1" u="sng" dirty="0"/>
              <a:t>To Learn More:</a:t>
            </a:r>
          </a:p>
          <a:p>
            <a:r>
              <a:rPr lang="en-US" sz="1100" i="0" dirty="0">
                <a:solidFill>
                  <a:prstClr val="black"/>
                </a:solidFill>
              </a:rPr>
              <a:t>To learn more about EF, everything you need can be found on our tour enrollment page, which I’ll share with you at the end of this meeting.  </a:t>
            </a:r>
          </a:p>
          <a:p>
            <a:endParaRPr lang="en-US" sz="1100" i="0" dirty="0">
              <a:solidFill>
                <a:prstClr val="black"/>
              </a:solidFill>
            </a:endParaRPr>
          </a:p>
          <a:p>
            <a:r>
              <a:rPr lang="en-US" sz="1100" b="1" u="sng" dirty="0"/>
              <a:t>GOAL:</a:t>
            </a:r>
          </a:p>
          <a:p>
            <a:r>
              <a:rPr lang="en-US" sz="1100" i="0" dirty="0"/>
              <a:t>Explain reasons for partnering with EF.</a:t>
            </a:r>
          </a:p>
          <a:p>
            <a:r>
              <a:rPr lang="en-US" sz="1100" i="0" dirty="0"/>
              <a:t>Mention EF’s experience, worldwide presence, and educational focus.  </a:t>
            </a:r>
          </a:p>
          <a:p>
            <a:r>
              <a:rPr lang="en-US" sz="1100" i="0" dirty="0">
                <a:solidFill>
                  <a:prstClr val="black"/>
                </a:solidFill>
              </a:rPr>
              <a:t>  </a:t>
            </a:r>
          </a:p>
          <a:p>
            <a:endParaRPr lang="en-US" sz="1100" dirty="0"/>
          </a:p>
        </p:txBody>
      </p:sp>
      <p:sp>
        <p:nvSpPr>
          <p:cNvPr id="4" name="Slide Number Placeholder 3"/>
          <p:cNvSpPr>
            <a:spLocks noGrp="1"/>
          </p:cNvSpPr>
          <p:nvPr>
            <p:ph type="sldNum" sz="quarter" idx="10"/>
          </p:nvPr>
        </p:nvSpPr>
        <p:spPr/>
        <p:txBody>
          <a:bodyPr/>
          <a:lstStyle/>
          <a:p>
            <a:fld id="{87D64634-E714-47C7-9311-F8CAB9F8E533}" type="slidenum">
              <a:rPr lang="en-US" smtClean="0"/>
              <a:t>5</a:t>
            </a:fld>
            <a:endParaRPr lang="en-US" dirty="0"/>
          </a:p>
        </p:txBody>
      </p:sp>
    </p:spTree>
    <p:extLst>
      <p:ext uri="{BB962C8B-B14F-4D97-AF65-F5344CB8AC3E}">
        <p14:creationId xmlns:p14="http://schemas.microsoft.com/office/powerpoint/2010/main" val="301667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719138"/>
            <a:ext cx="4044950" cy="2274887"/>
          </a:xfrm>
        </p:spPr>
      </p:sp>
      <p:sp>
        <p:nvSpPr>
          <p:cNvPr id="3" name="Notes Placeholder 2"/>
          <p:cNvSpPr>
            <a:spLocks noGrp="1"/>
          </p:cNvSpPr>
          <p:nvPr>
            <p:ph type="body" idx="1"/>
          </p:nvPr>
        </p:nvSpPr>
        <p:spPr/>
        <p:txBody>
          <a:bodyPr/>
          <a:lstStyle/>
          <a:p>
            <a:pPr>
              <a:defRPr/>
            </a:pPr>
            <a:r>
              <a:rPr lang="en-US" sz="1000" b="1" u="sng" dirty="0"/>
              <a:t>SPEAKER:</a:t>
            </a:r>
          </a:p>
          <a:p>
            <a:pPr marL="181240" indent="-181240">
              <a:buFont typeface="Arial" panose="020B0604020202020204" pitchFamily="34" charset="0"/>
              <a:buChar char="•"/>
            </a:pPr>
            <a:r>
              <a:rPr lang="en-US" sz="1000" dirty="0"/>
              <a:t>EF is the largest provider of educational student travel in the area</a:t>
            </a:r>
          </a:p>
          <a:p>
            <a:pPr marL="181240" indent="-181240">
              <a:buFont typeface="Arial" panose="020B0604020202020204" pitchFamily="34" charset="0"/>
              <a:buChar char="•"/>
            </a:pPr>
            <a:r>
              <a:rPr lang="en-US" sz="1000" baseline="0" dirty="0"/>
              <a:t>Many schools and teachers in our area already partner with them</a:t>
            </a: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Here are some examples of schools actively traveling with EF…</a:t>
            </a:r>
            <a:endParaRPr lang="en-US" sz="1000" baseline="0" dirty="0"/>
          </a:p>
          <a:p>
            <a:pPr marL="0" indent="0">
              <a:buFont typeface="Arial" panose="020B0604020202020204" pitchFamily="34" charset="0"/>
              <a:buNone/>
            </a:pPr>
            <a:endParaRPr lang="en-US" sz="1000" baseline="0" dirty="0"/>
          </a:p>
          <a:p>
            <a:pPr marL="0" indent="0">
              <a:buFont typeface="Arial" panose="020B0604020202020204" pitchFamily="34" charset="0"/>
              <a:buNone/>
            </a:pPr>
            <a:r>
              <a:rPr lang="en-US" sz="1000" b="1" u="sng" baseline="0" dirty="0"/>
              <a:t>Sample Talking Points:</a:t>
            </a:r>
            <a:endParaRPr lang="en-US" sz="1000" b="0" u="none"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000" b="0" u="none" kern="1200" baseline="0" dirty="0">
                <a:solidFill>
                  <a:schemeClr val="tx1"/>
                </a:solidFill>
                <a:effectLst/>
                <a:latin typeface="+mn-lt"/>
                <a:ea typeface="+mn-ea"/>
                <a:cs typeface="+mn-cs"/>
              </a:rPr>
              <a:t>EF is </a:t>
            </a:r>
            <a:r>
              <a:rPr lang="en-US" sz="1000" kern="1200" dirty="0">
                <a:solidFill>
                  <a:schemeClr val="tx1"/>
                </a:solidFill>
                <a:effectLst/>
                <a:latin typeface="+mn-lt"/>
                <a:ea typeface="+mn-ea"/>
                <a:cs typeface="+mn-cs"/>
              </a:rPr>
              <a:t>proven and tested in our community/district </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I’ve spoken with other teachers in the area that have used them</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Most schools in our area (district) partner with them already</a:t>
            </a:r>
          </a:p>
          <a:p>
            <a:pPr marL="171450" indent="-171450">
              <a:buFont typeface="Arial" panose="020B0604020202020204" pitchFamily="34" charset="0"/>
              <a:buChar char="•"/>
            </a:pPr>
            <a:endParaRPr lang="en-US" sz="1000" b="1" u="sng" dirty="0"/>
          </a:p>
          <a:p>
            <a:endParaRPr lang="en-US" sz="1000" dirty="0"/>
          </a:p>
          <a:p>
            <a:r>
              <a:rPr lang="en-US" sz="1000" b="1" u="sng" dirty="0"/>
              <a:t>GOALS:</a:t>
            </a:r>
          </a:p>
          <a:p>
            <a:pPr marL="171450" indent="-171450">
              <a:buFont typeface="Arial" panose="020B0604020202020204" pitchFamily="34" charset="0"/>
              <a:buChar char="•"/>
            </a:pPr>
            <a:r>
              <a:rPr lang="en-US" sz="1000" i="0" dirty="0"/>
              <a:t>To build trust in EF, help parents understand that partnering with EF is normal in the area</a:t>
            </a:r>
          </a:p>
          <a:p>
            <a:pPr marL="171450" indent="-171450">
              <a:buFont typeface="Arial" panose="020B0604020202020204" pitchFamily="34" charset="0"/>
              <a:buChar char="•"/>
            </a:pPr>
            <a:r>
              <a:rPr lang="en-US" sz="1000" i="0" dirty="0"/>
              <a:t>EF is the familiar name in the area for student travel</a:t>
            </a:r>
          </a:p>
          <a:p>
            <a:pPr marL="171450" indent="-171450">
              <a:buFont typeface="Arial" panose="020B0604020202020204" pitchFamily="34" charset="0"/>
              <a:buChar char="•"/>
            </a:pPr>
            <a:r>
              <a:rPr lang="en-US" sz="1000" i="0" dirty="0"/>
              <a:t>EF works with many nearby schools already, so we are proven, tested and experienced</a:t>
            </a:r>
          </a:p>
          <a:p>
            <a:endParaRPr lang="en-US" dirty="0"/>
          </a:p>
          <a:p>
            <a:endParaRPr lang="en-US" dirty="0"/>
          </a:p>
        </p:txBody>
      </p:sp>
      <p:sp>
        <p:nvSpPr>
          <p:cNvPr id="4" name="Slide Number Placeholder 3"/>
          <p:cNvSpPr>
            <a:spLocks noGrp="1"/>
          </p:cNvSpPr>
          <p:nvPr>
            <p:ph type="sldNum" sz="quarter" idx="10"/>
          </p:nvPr>
        </p:nvSpPr>
        <p:spPr/>
        <p:txBody>
          <a:bodyPr/>
          <a:lstStyle/>
          <a:p>
            <a:fld id="{87D64634-E714-47C7-9311-F8CAB9F8E533}" type="slidenum">
              <a:rPr lang="en-US" smtClean="0"/>
              <a:t>6</a:t>
            </a:fld>
            <a:endParaRPr lang="en-US"/>
          </a:p>
        </p:txBody>
      </p:sp>
    </p:spTree>
    <p:extLst>
      <p:ext uri="{BB962C8B-B14F-4D97-AF65-F5344CB8AC3E}">
        <p14:creationId xmlns:p14="http://schemas.microsoft.com/office/powerpoint/2010/main" val="399703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719138"/>
            <a:ext cx="4044950" cy="2274887"/>
          </a:xfrm>
        </p:spPr>
      </p:sp>
      <p:sp>
        <p:nvSpPr>
          <p:cNvPr id="3" name="Notes Placeholder 2"/>
          <p:cNvSpPr>
            <a:spLocks noGrp="1"/>
          </p:cNvSpPr>
          <p:nvPr>
            <p:ph type="body" idx="1"/>
          </p:nvPr>
        </p:nvSpPr>
        <p:spPr>
          <a:xfrm>
            <a:off x="731520" y="3227393"/>
            <a:ext cx="5852160" cy="6043607"/>
          </a:xfrm>
        </p:spPr>
        <p:txBody>
          <a:bodyPr/>
          <a:lstStyle/>
          <a:p>
            <a:pPr>
              <a:defRPr/>
            </a:pPr>
            <a:r>
              <a:rPr lang="en-US" sz="1000" b="1" u="sng" dirty="0"/>
              <a:t>SPEAKER:</a:t>
            </a:r>
          </a:p>
          <a:p>
            <a:pPr defTabSz="966612">
              <a:defRPr/>
            </a:pPr>
            <a:r>
              <a:rPr lang="en-US" sz="1000" dirty="0">
                <a:solidFill>
                  <a:srgbClr val="07132B"/>
                </a:solidFill>
              </a:rPr>
              <a:t>I know that safety is at the top of everyone’s mind, so I want to address it up front.  The first thing you should all know, is that I’ve done my research and feel incredibly confident partnering with EF.  </a:t>
            </a:r>
          </a:p>
          <a:p>
            <a:pPr defTabSz="966612">
              <a:defRPr/>
            </a:pPr>
            <a:endParaRPr lang="en-US" sz="1000" dirty="0">
              <a:solidFill>
                <a:srgbClr val="07132B"/>
              </a:solidFill>
            </a:endParaRPr>
          </a:p>
          <a:p>
            <a:pPr defTabSz="966612">
              <a:defRPr/>
            </a:pPr>
            <a:r>
              <a:rPr lang="en-US" sz="1000" b="1" u="sng" dirty="0">
                <a:solidFill>
                  <a:srgbClr val="07132B"/>
                </a:solidFill>
              </a:rPr>
              <a:t>Sample Talking Points:</a:t>
            </a:r>
          </a:p>
          <a:p>
            <a:pPr marL="628650" lvl="1" indent="-171450" defTabSz="966612">
              <a:buFont typeface="Arial" panose="020B0604020202020204" pitchFamily="34" charset="0"/>
              <a:buChar char="•"/>
              <a:defRPr/>
            </a:pPr>
            <a:r>
              <a:rPr lang="en-US" sz="1000" b="0" u="none" dirty="0">
                <a:solidFill>
                  <a:srgbClr val="07132B"/>
                </a:solidFill>
              </a:rPr>
              <a:t>EF has our back, they’ve thought of everything and I trust their safety policies</a:t>
            </a:r>
          </a:p>
          <a:p>
            <a:pPr marL="628650" lvl="1" indent="-171450" defTabSz="966612">
              <a:buFont typeface="Arial" panose="020B0604020202020204" pitchFamily="34" charset="0"/>
              <a:buChar char="•"/>
              <a:defRPr/>
            </a:pPr>
            <a:r>
              <a:rPr lang="en-US" sz="1000" b="0" u="none" dirty="0">
                <a:solidFill>
                  <a:srgbClr val="07132B"/>
                </a:solidFill>
              </a:rPr>
              <a:t>They have multiple programs in place to help keep us safe</a:t>
            </a:r>
          </a:p>
          <a:p>
            <a:pPr marL="628650" lvl="1" indent="-171450" defTabSz="966612">
              <a:buFont typeface="Arial" panose="020B0604020202020204" pitchFamily="34" charset="0"/>
              <a:buChar char="•"/>
              <a:defRPr/>
            </a:pPr>
            <a:r>
              <a:rPr lang="en-US" sz="1000" b="0" u="none" dirty="0">
                <a:solidFill>
                  <a:srgbClr val="07132B"/>
                </a:solidFill>
              </a:rPr>
              <a:t>EF will be right there to support us (locally, globally, pre-tour and on-tour) to help us through any situations that arise</a:t>
            </a:r>
          </a:p>
          <a:p>
            <a:pPr marL="628650" lvl="1" indent="-171450" defTabSz="966612">
              <a:buFont typeface="Arial" panose="020B0604020202020204" pitchFamily="34" charset="0"/>
              <a:buChar char="•"/>
              <a:defRPr/>
            </a:pPr>
            <a:r>
              <a:rPr lang="en-US" sz="1000" b="0" u="none" dirty="0">
                <a:solidFill>
                  <a:srgbClr val="07132B"/>
                </a:solidFill>
              </a:rPr>
              <a:t>Bottom line: we are safer traveling with EF than we ever would be on our own.  </a:t>
            </a:r>
          </a:p>
          <a:p>
            <a:pPr defTabSz="966612">
              <a:defRPr/>
            </a:pPr>
            <a:endParaRPr lang="en-US" sz="1000" dirty="0">
              <a:solidFill>
                <a:srgbClr val="07132B"/>
              </a:solidFill>
            </a:endParaRPr>
          </a:p>
          <a:p>
            <a:pPr defTabSz="966612">
              <a:defRPr/>
            </a:pPr>
            <a:r>
              <a:rPr lang="en-US" sz="1000" dirty="0">
                <a:solidFill>
                  <a:srgbClr val="07132B"/>
                </a:solidFill>
              </a:rPr>
              <a:t>They have policies to protect our investment pre-tour (which will cover in a minute), but they also provide us with a lot on tour:</a:t>
            </a:r>
          </a:p>
          <a:p>
            <a:pPr algn="l"/>
            <a:endParaRPr lang="en-US" sz="1000" dirty="0"/>
          </a:p>
          <a:p>
            <a:r>
              <a:rPr lang="en-US" sz="1000" b="1" dirty="0">
                <a:solidFill>
                  <a:srgbClr val="07132B"/>
                </a:solidFill>
              </a:rPr>
              <a:t>[Personal Tour Director]</a:t>
            </a:r>
          </a:p>
          <a:p>
            <a:pPr marL="181240" indent="-181240">
              <a:buFont typeface="Arial" panose="020B0604020202020204" pitchFamily="34" charset="0"/>
              <a:buChar char="•"/>
            </a:pPr>
            <a:r>
              <a:rPr lang="en-US" sz="1000" dirty="0">
                <a:solidFill>
                  <a:srgbClr val="07132B"/>
                </a:solidFill>
              </a:rPr>
              <a:t>Our own personal Tour Director knows the area well and are likely from one of the places we are visiting</a:t>
            </a:r>
          </a:p>
          <a:p>
            <a:pPr marL="181240" indent="-181240">
              <a:buFont typeface="Arial" panose="020B0604020202020204" pitchFamily="34" charset="0"/>
              <a:buChar char="•"/>
            </a:pPr>
            <a:r>
              <a:rPr lang="en-US" sz="1000" dirty="0">
                <a:solidFill>
                  <a:srgbClr val="07132B"/>
                </a:solidFill>
              </a:rPr>
              <a:t>They are with us the whole time from the time we land on day 1 to waving us goodbye on the final day</a:t>
            </a:r>
          </a:p>
          <a:p>
            <a:pPr>
              <a:defRPr/>
            </a:pPr>
            <a:endParaRPr lang="en-US" sz="1000" dirty="0">
              <a:solidFill>
                <a:srgbClr val="07132B"/>
              </a:solidFill>
            </a:endParaRPr>
          </a:p>
          <a:p>
            <a:r>
              <a:rPr lang="en-US" sz="1000" b="1" dirty="0">
                <a:solidFill>
                  <a:srgbClr val="07132B"/>
                </a:solidFill>
              </a:rPr>
              <a:t>[Safety &amp; Incident Response Team]</a:t>
            </a:r>
          </a:p>
          <a:p>
            <a:pPr algn="l"/>
            <a:r>
              <a:rPr lang="en-US" sz="1000" dirty="0">
                <a:solidFill>
                  <a:srgbClr val="07132B"/>
                </a:solidFill>
              </a:rPr>
              <a:t>• EF’s has a team of experts located around the world, their #1 priority is safety</a:t>
            </a:r>
          </a:p>
          <a:p>
            <a:pPr algn="l"/>
            <a:r>
              <a:rPr lang="en-US" sz="1000" dirty="0">
                <a:solidFill>
                  <a:srgbClr val="07132B"/>
                </a:solidFill>
              </a:rPr>
              <a:t>• They are always ready to respond to ensure that a train strike or a sprained ankle won’t slow us down</a:t>
            </a:r>
          </a:p>
          <a:p>
            <a:pPr marL="171450" indent="-171450" algn="l">
              <a:buFont typeface="Arial" panose="020B0604020202020204" pitchFamily="34" charset="0"/>
              <a:buChar char="•"/>
            </a:pPr>
            <a:r>
              <a:rPr lang="en-US" sz="1000" dirty="0">
                <a:solidFill>
                  <a:srgbClr val="07132B"/>
                </a:solidFill>
              </a:rPr>
              <a:t>Their emergency support team is available 24/7, 365 days a year </a:t>
            </a:r>
          </a:p>
          <a:p>
            <a:pPr algn="l"/>
            <a:endParaRPr lang="en-US" sz="1000" dirty="0">
              <a:solidFill>
                <a:srgbClr val="07132B"/>
              </a:solidFill>
            </a:endParaRPr>
          </a:p>
          <a:p>
            <a:pPr defTabSz="966612">
              <a:defRPr/>
            </a:pPr>
            <a:r>
              <a:rPr lang="en-US" sz="1000" b="1" dirty="0">
                <a:solidFill>
                  <a:srgbClr val="07132B"/>
                </a:solidFill>
              </a:rPr>
              <a:t>[Enhanced safety precautions and procedures]</a:t>
            </a:r>
          </a:p>
          <a:p>
            <a:pPr marL="181240" indent="-181240">
              <a:buFont typeface="Arial" panose="020B0604020202020204" pitchFamily="34" charset="0"/>
              <a:buChar char="•"/>
            </a:pPr>
            <a:r>
              <a:rPr lang="en-US" sz="1000" dirty="0"/>
              <a:t>EF has enhanced safety precautions and procedures that cover everything from cleanliness to adjusting tours as needed.</a:t>
            </a:r>
          </a:p>
          <a:p>
            <a:endParaRPr lang="en-US" sz="1000" dirty="0">
              <a:solidFill>
                <a:srgbClr val="07132B"/>
              </a:solidFill>
            </a:endParaRPr>
          </a:p>
          <a:p>
            <a:pPr algn="l"/>
            <a:r>
              <a:rPr lang="en-US" sz="1000" dirty="0">
                <a:solidFill>
                  <a:srgbClr val="07132B"/>
                </a:solidFill>
              </a:rPr>
              <a:t>[</a:t>
            </a:r>
            <a:r>
              <a:rPr lang="en-US" sz="1000" b="1" dirty="0">
                <a:solidFill>
                  <a:srgbClr val="07132B"/>
                </a:solidFill>
              </a:rPr>
              <a:t>Chaperones on tour]</a:t>
            </a:r>
            <a:endParaRPr lang="en-US" sz="1000" dirty="0"/>
          </a:p>
          <a:p>
            <a:r>
              <a:rPr lang="en-US" sz="1000" dirty="0">
                <a:solidFill>
                  <a:srgbClr val="07132B"/>
                </a:solidFill>
              </a:rPr>
              <a:t>• Aside from myself and the Tour Director, for every 6 travelers, our group has the ability to bring an additional chaperone</a:t>
            </a:r>
          </a:p>
          <a:p>
            <a:endParaRPr lang="en-US" sz="1000" dirty="0">
              <a:solidFill>
                <a:srgbClr val="07132B"/>
              </a:solidFill>
            </a:endParaRPr>
          </a:p>
          <a:p>
            <a:r>
              <a:rPr lang="en-US" sz="1000" b="1" dirty="0">
                <a:solidFill>
                  <a:srgbClr val="07132B"/>
                </a:solidFill>
              </a:rPr>
              <a:t>[My Safety Policy/ My expectations]</a:t>
            </a:r>
          </a:p>
          <a:p>
            <a:pPr indent="-181240">
              <a:buFont typeface="Arial" panose="020B0604020202020204" pitchFamily="34" charset="0"/>
              <a:buChar char="•"/>
            </a:pPr>
            <a:r>
              <a:rPr lang="en-US" sz="1000" dirty="0">
                <a:solidFill>
                  <a:srgbClr val="07132B"/>
                </a:solidFill>
              </a:rPr>
              <a:t>This is an extension of the classroom so all school rules apply</a:t>
            </a:r>
          </a:p>
          <a:p>
            <a:pPr indent="-181240">
              <a:buFont typeface="Arial" panose="020B0604020202020204" pitchFamily="34" charset="0"/>
              <a:buChar char="•"/>
            </a:pPr>
            <a:r>
              <a:rPr lang="en-US" sz="1000" dirty="0">
                <a:solidFill>
                  <a:srgbClr val="07132B"/>
                </a:solidFill>
              </a:rPr>
              <a:t>Keep in mind, you are representing your school, state and country. Make us proud!</a:t>
            </a:r>
          </a:p>
          <a:p>
            <a:pPr defTabSz="966612">
              <a:defRPr/>
            </a:pPr>
            <a:endParaRPr lang="en-US" sz="1000" i="1" dirty="0"/>
          </a:p>
          <a:p>
            <a:r>
              <a:rPr lang="en-US" sz="1000" b="1" u="sng" dirty="0"/>
              <a:t>GOAL:</a:t>
            </a:r>
          </a:p>
          <a:p>
            <a:r>
              <a:rPr lang="en-US" sz="1000" dirty="0"/>
              <a:t>Continue to build trust in EF</a:t>
            </a:r>
          </a:p>
          <a:p>
            <a:r>
              <a:rPr lang="en-US" sz="1000" dirty="0"/>
              <a:t>Help parents understand how we help keep students safe</a:t>
            </a:r>
          </a:p>
        </p:txBody>
      </p:sp>
      <p:sp>
        <p:nvSpPr>
          <p:cNvPr id="4" name="Slide Number Placeholder 3"/>
          <p:cNvSpPr>
            <a:spLocks noGrp="1"/>
          </p:cNvSpPr>
          <p:nvPr>
            <p:ph type="sldNum" sz="quarter" idx="10"/>
          </p:nvPr>
        </p:nvSpPr>
        <p:spPr/>
        <p:txBody>
          <a:bodyPr/>
          <a:lstStyle/>
          <a:p>
            <a:fld id="{87D64634-E714-47C7-9311-F8CAB9F8E533}" type="slidenum">
              <a:rPr lang="en-US" smtClean="0"/>
              <a:t>7</a:t>
            </a:fld>
            <a:endParaRPr lang="en-US"/>
          </a:p>
        </p:txBody>
      </p:sp>
    </p:spTree>
    <p:extLst>
      <p:ext uri="{BB962C8B-B14F-4D97-AF65-F5344CB8AC3E}">
        <p14:creationId xmlns:p14="http://schemas.microsoft.com/office/powerpoint/2010/main" val="437665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719138"/>
            <a:ext cx="4044950" cy="2274887"/>
          </a:xfrm>
        </p:spPr>
      </p:sp>
      <p:sp>
        <p:nvSpPr>
          <p:cNvPr id="3" name="Notes Placeholder 2"/>
          <p:cNvSpPr>
            <a:spLocks noGrp="1"/>
          </p:cNvSpPr>
          <p:nvPr>
            <p:ph type="body" idx="1"/>
          </p:nvPr>
        </p:nvSpPr>
        <p:spPr/>
        <p:txBody>
          <a:bodyPr/>
          <a:lstStyle/>
          <a:p>
            <a:pPr>
              <a:defRPr/>
            </a:pPr>
            <a:r>
              <a:rPr lang="en-US" b="1" u="sng" dirty="0"/>
              <a:t>SPEAKER:</a:t>
            </a:r>
            <a:endParaRPr lang="en-US" dirty="0"/>
          </a:p>
          <a:p>
            <a:r>
              <a:rPr lang="en-US" dirty="0"/>
              <a:t>EF is offering a few things to help us protect our investment, to give us the confidence to book our travel experience now, while monthly payments are so affordable.  Here are some of the ways that EF is protecting our investment: </a:t>
            </a:r>
          </a:p>
          <a:p>
            <a:endParaRPr lang="en-US" dirty="0"/>
          </a:p>
          <a:p>
            <a:r>
              <a:rPr lang="en-US" b="1" dirty="0"/>
              <a:t>[Peace of Mind]</a:t>
            </a:r>
          </a:p>
          <a:p>
            <a:pPr marL="181240" indent="-181240">
              <a:buFont typeface="Arial" panose="020B0604020202020204" pitchFamily="34" charset="0"/>
              <a:buChar char="•"/>
            </a:pPr>
            <a:r>
              <a:rPr lang="en-US" dirty="0"/>
              <a:t>EF’s Peace of Mind Program gives our group the flexibility to modify our tour or dates if we’re uncomfortable traveling as we get closer to departure.</a:t>
            </a:r>
          </a:p>
          <a:p>
            <a:pPr marL="181240" indent="-181240">
              <a:buFont typeface="Arial" panose="020B0604020202020204" pitchFamily="34" charset="0"/>
              <a:buChar char="•"/>
            </a:pPr>
            <a:endParaRPr lang="en-US" dirty="0"/>
          </a:p>
          <a:p>
            <a:r>
              <a:rPr lang="en-US" b="1" dirty="0"/>
              <a:t>[Global Travel Protection]</a:t>
            </a:r>
          </a:p>
          <a:p>
            <a:pPr marL="181240" indent="-181240">
              <a:buFont typeface="Arial" panose="020B0604020202020204" pitchFamily="34" charset="0"/>
              <a:buChar char="•"/>
            </a:pPr>
            <a:r>
              <a:rPr lang="en-US" dirty="0"/>
              <a:t>Custom-designed travel protection unique to EF, provides both pre-tour and on-tour benefits.  </a:t>
            </a:r>
          </a:p>
          <a:p>
            <a:pPr marL="638440" lvl="1" indent="-181240">
              <a:buFont typeface="Arial" panose="020B0604020202020204" pitchFamily="34" charset="0"/>
              <a:buChar char="•"/>
            </a:pPr>
            <a:r>
              <a:rPr lang="en-US" dirty="0"/>
              <a:t>(if built into tour cost): and I have built that into everyone’s experience to give you additional coverage</a:t>
            </a:r>
          </a:p>
          <a:p>
            <a:pPr marL="638440" lvl="1" indent="-181240">
              <a:buFont typeface="Arial" panose="020B0604020202020204" pitchFamily="34" charset="0"/>
              <a:buChar char="•"/>
            </a:pPr>
            <a:r>
              <a:rPr lang="en-US" dirty="0"/>
              <a:t>(if optional): this can be added when you enroll for an additional cost</a:t>
            </a:r>
          </a:p>
          <a:p>
            <a:pPr marL="457200" lvl="1" indent="0">
              <a:buFont typeface="Arial" panose="020B0604020202020204" pitchFamily="34" charset="0"/>
              <a:buNone/>
            </a:pPr>
            <a:endParaRPr lang="en-US" dirty="0"/>
          </a:p>
          <a:p>
            <a:r>
              <a:rPr lang="en-US" b="1" dirty="0"/>
              <a:t>[Risk-free enrollment period]</a:t>
            </a:r>
          </a:p>
          <a:p>
            <a:pPr marL="171450" indent="-171450">
              <a:buFont typeface="Arial" panose="020B0604020202020204" pitchFamily="34" charset="0"/>
              <a:buChar char="•"/>
            </a:pPr>
            <a:r>
              <a:rPr lang="en-US" dirty="0"/>
              <a:t>Finally, I mentioned this earlier, but EF is also offering us a Risk-Free Enrollment Period right now.  This mean that if you enroll now, and your situation changes, you can cancel for any reason before May 1, 2021 and receive a 100% refund.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 hope these help give you all comfort and confidence to book your experience now, despite the uncertain times we live in today.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For More Information:</a:t>
            </a:r>
          </a:p>
          <a:p>
            <a:pPr marL="171450" indent="-171450">
              <a:buFont typeface="Arial" panose="020B0604020202020204" pitchFamily="34" charset="0"/>
              <a:buChar char="•"/>
            </a:pPr>
            <a:r>
              <a:rPr lang="en-US" b="0" dirty="0"/>
              <a:t>If you want more information on ANY of these programs, you can read all the fine print on our Tour Enrollment Page which I’ll be sharing at the end of this meeting.</a:t>
            </a:r>
          </a:p>
          <a:p>
            <a:endParaRPr lang="en-US" dirty="0"/>
          </a:p>
          <a:p>
            <a:endParaRPr lang="en-US" b="1" u="sng" dirty="0"/>
          </a:p>
          <a:p>
            <a:r>
              <a:rPr lang="en-US" b="1" u="sng" dirty="0"/>
              <a:t>GOALS:</a:t>
            </a:r>
          </a:p>
          <a:p>
            <a:pPr marL="171450" indent="-171450">
              <a:buFont typeface="Arial" panose="020B0604020202020204" pitchFamily="34" charset="0"/>
              <a:buChar char="•"/>
            </a:pPr>
            <a:r>
              <a:rPr lang="en-US" dirty="0"/>
              <a:t>Help parents understand that their investment is protected (both from a safety and financial standpoint)</a:t>
            </a:r>
          </a:p>
          <a:p>
            <a:pPr marL="171450" indent="-171450">
              <a:buFont typeface="Arial" panose="020B0604020202020204" pitchFamily="34" charset="0"/>
              <a:buChar char="•"/>
            </a:pPr>
            <a:r>
              <a:rPr lang="en-US" dirty="0"/>
              <a:t>They can research more on their own through your Tour Enrollment Page</a:t>
            </a:r>
          </a:p>
        </p:txBody>
      </p:sp>
      <p:sp>
        <p:nvSpPr>
          <p:cNvPr id="4" name="Slide Number Placeholder 3"/>
          <p:cNvSpPr>
            <a:spLocks noGrp="1"/>
          </p:cNvSpPr>
          <p:nvPr>
            <p:ph type="sldNum" sz="quarter" idx="5"/>
          </p:nvPr>
        </p:nvSpPr>
        <p:spPr/>
        <p:txBody>
          <a:bodyPr/>
          <a:lstStyle/>
          <a:p>
            <a:fld id="{87D64634-E714-47C7-9311-F8CAB9F8E533}" type="slidenum">
              <a:rPr lang="en-US"/>
              <a:t>8</a:t>
            </a:fld>
            <a:endParaRPr lang="en-US"/>
          </a:p>
        </p:txBody>
      </p:sp>
    </p:spTree>
    <p:extLst>
      <p:ext uri="{BB962C8B-B14F-4D97-AF65-F5344CB8AC3E}">
        <p14:creationId xmlns:p14="http://schemas.microsoft.com/office/powerpoint/2010/main" val="3184517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763588"/>
            <a:ext cx="3692525" cy="2078037"/>
          </a:xfrm>
        </p:spPr>
      </p:sp>
      <p:sp>
        <p:nvSpPr>
          <p:cNvPr id="3" name="Notes Placeholder 2"/>
          <p:cNvSpPr>
            <a:spLocks noGrp="1"/>
          </p:cNvSpPr>
          <p:nvPr>
            <p:ph type="body" idx="1"/>
          </p:nvPr>
        </p:nvSpPr>
        <p:spPr/>
        <p:txBody>
          <a:bodyPr/>
          <a:lstStyle/>
          <a:p>
            <a:r>
              <a:rPr lang="en-US" sz="1600" dirty="0"/>
              <a:t>Now let’s talk about our tour!</a:t>
            </a:r>
          </a:p>
          <a:p>
            <a:endParaRPr lang="en-US" sz="1600" dirty="0"/>
          </a:p>
          <a:p>
            <a:endParaRPr lang="en-US" sz="1600" dirty="0"/>
          </a:p>
          <a:p>
            <a:r>
              <a:rPr lang="en-US" sz="1600" dirty="0"/>
              <a:t>Take the next minute to look at the itinerary I just handed out  As you can see it’s action packed. I could go through each day, minute by minute,  but as I mentioned in the beginning I want to be respectful of your time. So I picked out a few of sites that I’m most excited for the students to see. We will take a peek at those in just a minute. </a:t>
            </a:r>
          </a:p>
          <a:p>
            <a:r>
              <a:rPr lang="en-US" sz="1600" dirty="0"/>
              <a:t> </a:t>
            </a:r>
          </a:p>
        </p:txBody>
      </p:sp>
      <p:sp>
        <p:nvSpPr>
          <p:cNvPr id="4" name="Slide Number Placeholder 3"/>
          <p:cNvSpPr>
            <a:spLocks noGrp="1"/>
          </p:cNvSpPr>
          <p:nvPr>
            <p:ph type="sldNum" sz="quarter" idx="10"/>
          </p:nvPr>
        </p:nvSpPr>
        <p:spPr/>
        <p:txBody>
          <a:bodyPr/>
          <a:lstStyle/>
          <a:p>
            <a:fld id="{87D64634-E714-47C7-9311-F8CAB9F8E533}" type="slidenum">
              <a:rPr lang="en-US"/>
              <a:t>9</a:t>
            </a:fld>
            <a:endParaRPr lang="en-US"/>
          </a:p>
        </p:txBody>
      </p:sp>
    </p:spTree>
    <p:extLst>
      <p:ext uri="{BB962C8B-B14F-4D97-AF65-F5344CB8AC3E}">
        <p14:creationId xmlns:p14="http://schemas.microsoft.com/office/powerpoint/2010/main" val="30494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emf"/><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36.png"/><Relationship Id="rId4" Type="http://schemas.openxmlformats.org/officeDocument/2006/relationships/image" Target="../media/image3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uote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57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earning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97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unding_slide">
    <p:spTree>
      <p:nvGrpSpPr>
        <p:cNvPr id="1" name=""/>
        <p:cNvGrpSpPr/>
        <p:nvPr/>
      </p:nvGrpSpPr>
      <p:grpSpPr>
        <a:xfrm>
          <a:off x="0" y="0"/>
          <a:ext cx="0" cy="0"/>
          <a:chOff x="0" y="0"/>
          <a:chExt cx="0" cy="0"/>
        </a:xfrm>
      </p:grpSpPr>
      <p:sp>
        <p:nvSpPr>
          <p:cNvPr id="3" name="Rectangle 2"/>
          <p:cNvSpPr/>
          <p:nvPr userDrawn="1"/>
        </p:nvSpPr>
        <p:spPr>
          <a:xfrm>
            <a:off x="0" y="-1"/>
            <a:ext cx="12192000" cy="380198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814728" y="497974"/>
            <a:ext cx="10747773" cy="1746632"/>
          </a:xfrm>
          <a:prstGeom prst="rect">
            <a:avLst/>
          </a:prstGeom>
          <a:noFill/>
        </p:spPr>
        <p:txBody>
          <a:bodyPr wrap="square" rtlCol="0">
            <a:spAutoFit/>
          </a:bodyPr>
          <a:lstStyle/>
          <a:p>
            <a:pPr algn="ctr">
              <a:lnSpc>
                <a:spcPct val="125000"/>
              </a:lnSpc>
            </a:pPr>
            <a:r>
              <a:rPr lang="en-US" sz="5400" b="1" dirty="0">
                <a:solidFill>
                  <a:schemeClr val="bg1"/>
                </a:solidFill>
                <a:latin typeface="Century Gothic" panose="020B0502020202020204" pitchFamily="34" charset="0"/>
              </a:rPr>
              <a:t>Making it happen</a:t>
            </a:r>
          </a:p>
          <a:p>
            <a:pPr algn="ctr">
              <a:lnSpc>
                <a:spcPct val="125000"/>
              </a:lnSpc>
            </a:pPr>
            <a:r>
              <a:rPr lang="en-US" sz="3200" dirty="0">
                <a:solidFill>
                  <a:schemeClr val="bg1"/>
                </a:solidFill>
                <a:latin typeface="Arial" panose="020B0604020202020204" pitchFamily="34" charset="0"/>
                <a:cs typeface="Arial" panose="020B0604020202020204" pitchFamily="34" charset="0"/>
              </a:rPr>
              <a:t>Additional opportunities to fund your travel</a:t>
            </a:r>
            <a:endParaRPr lang="en-US" sz="5400" dirty="0">
              <a:solidFill>
                <a:schemeClr val="bg1"/>
              </a:solidFill>
              <a:latin typeface="Arial" panose="020B0604020202020204" pitchFamily="34" charset="0"/>
              <a:cs typeface="Arial" panose="020B0604020202020204" pitchFamily="34" charset="0"/>
            </a:endParaRPr>
          </a:p>
        </p:txBody>
      </p:sp>
      <p:cxnSp>
        <p:nvCxnSpPr>
          <p:cNvPr id="7" name="Straight Connector 6"/>
          <p:cNvCxnSpPr/>
          <p:nvPr userDrawn="1"/>
        </p:nvCxnSpPr>
        <p:spPr>
          <a:xfrm>
            <a:off x="3798473" y="1550318"/>
            <a:ext cx="4572000"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326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SVP_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4D9ED49-FD3A-4E0D-AA23-E2D18DB9A923}"/>
              </a:ext>
            </a:extLst>
          </p:cNvPr>
          <p:cNvGrpSpPr/>
          <p:nvPr userDrawn="1"/>
        </p:nvGrpSpPr>
        <p:grpSpPr>
          <a:xfrm>
            <a:off x="171450" y="163877"/>
            <a:ext cx="11893864" cy="6694123"/>
            <a:chOff x="171450" y="163877"/>
            <a:chExt cx="11893864" cy="6694123"/>
          </a:xfrm>
        </p:grpSpPr>
        <p:grpSp>
          <p:nvGrpSpPr>
            <p:cNvPr id="6" name="Group 5">
              <a:extLst>
                <a:ext uri="{FF2B5EF4-FFF2-40B4-BE49-F238E27FC236}">
                  <a16:creationId xmlns:a16="http://schemas.microsoft.com/office/drawing/2014/main" id="{1287A09B-B948-48F4-83C7-B34C71E847E2}"/>
                </a:ext>
              </a:extLst>
            </p:cNvPr>
            <p:cNvGrpSpPr/>
            <p:nvPr userDrawn="1"/>
          </p:nvGrpSpPr>
          <p:grpSpPr>
            <a:xfrm>
              <a:off x="171450" y="163877"/>
              <a:ext cx="11893864" cy="6694123"/>
              <a:chOff x="171450" y="163877"/>
              <a:chExt cx="11893864" cy="6694123"/>
            </a:xfrm>
          </p:grpSpPr>
          <p:pic>
            <p:nvPicPr>
              <p:cNvPr id="11" name="Picture 2" descr="shallow focus of plane">
                <a:extLst>
                  <a:ext uri="{FF2B5EF4-FFF2-40B4-BE49-F238E27FC236}">
                    <a16:creationId xmlns:a16="http://schemas.microsoft.com/office/drawing/2014/main" id="{455CEFDA-4816-40A3-A88A-86161D2D7B6F}"/>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flipH="1">
                <a:off x="171450" y="3707453"/>
                <a:ext cx="2450234" cy="30554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lobe map scroll lot">
                <a:extLst>
                  <a:ext uri="{FF2B5EF4-FFF2-40B4-BE49-F238E27FC236}">
                    <a16:creationId xmlns:a16="http://schemas.microsoft.com/office/drawing/2014/main" id="{6B04F855-2995-4ADC-87D0-A83515C55CAD}"/>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3102"/>
              <a:stretch/>
            </p:blipFill>
            <p:spPr bwMode="auto">
              <a:xfrm flipH="1">
                <a:off x="2729102" y="3707249"/>
                <a:ext cx="5437080" cy="31507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522287E-4AE6-4322-9749-20155A727CEF}"/>
                  </a:ext>
                </a:extLst>
              </p:cNvPr>
              <p:cNvPicPr>
                <a:picLocks noChangeAspect="1"/>
              </p:cNvPicPr>
              <p:nvPr/>
            </p:nvPicPr>
            <p:blipFill rotWithShape="1">
              <a:blip r:embed="rId4"/>
              <a:srcRect l="2242" r="10465" b="1474"/>
              <a:stretch/>
            </p:blipFill>
            <p:spPr>
              <a:xfrm flipH="1">
                <a:off x="171450" y="174547"/>
                <a:ext cx="5216279" cy="3430368"/>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14" name="Picture 2" descr="white printer paper on glass window during sunset">
                <a:extLst>
                  <a:ext uri="{FF2B5EF4-FFF2-40B4-BE49-F238E27FC236}">
                    <a16:creationId xmlns:a16="http://schemas.microsoft.com/office/drawing/2014/main" id="{E87BC007-308E-4992-A79B-ECF0DAAFD244}"/>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flipH="1">
                <a:off x="5520556" y="163877"/>
                <a:ext cx="2631112" cy="31507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reen trees on mountain under white clouds during daytime">
                <a:extLst>
                  <a:ext uri="{FF2B5EF4-FFF2-40B4-BE49-F238E27FC236}">
                    <a16:creationId xmlns:a16="http://schemas.microsoft.com/office/drawing/2014/main" id="{B111756C-DB1D-4137-AF88-6DF012D38116}"/>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8284495" y="174547"/>
                <a:ext cx="3780819" cy="658833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Oval 6">
              <a:extLst>
                <a:ext uri="{FF2B5EF4-FFF2-40B4-BE49-F238E27FC236}">
                  <a16:creationId xmlns:a16="http://schemas.microsoft.com/office/drawing/2014/main" id="{EC464893-AAA0-449E-9108-C0BF82B0E591}"/>
                </a:ext>
              </a:extLst>
            </p:cNvPr>
            <p:cNvSpPr/>
            <p:nvPr userDrawn="1"/>
          </p:nvSpPr>
          <p:spPr>
            <a:xfrm flipH="1">
              <a:off x="9106968" y="1932623"/>
              <a:ext cx="965810" cy="955106"/>
            </a:xfrm>
            <a:prstGeom prst="ellipse">
              <a:avLst/>
            </a:prstGeom>
            <a:solidFill>
              <a:srgbClr val="00B9F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BFA019F-0A1E-4C82-96EF-BFE85980B4DE}"/>
                </a:ext>
              </a:extLst>
            </p:cNvPr>
            <p:cNvSpPr/>
            <p:nvPr userDrawn="1"/>
          </p:nvSpPr>
          <p:spPr>
            <a:xfrm flipH="1">
              <a:off x="2051802" y="1671364"/>
              <a:ext cx="1392355" cy="1376924"/>
            </a:xfrm>
            <a:prstGeom prst="ellipse">
              <a:avLst/>
            </a:prstGeom>
            <a:solidFill>
              <a:srgbClr val="00B9F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18CB956-2F1B-4B6F-A6AA-AC52C97EDBA9}"/>
                </a:ext>
              </a:extLst>
            </p:cNvPr>
            <p:cNvSpPr/>
            <p:nvPr userDrawn="1"/>
          </p:nvSpPr>
          <p:spPr>
            <a:xfrm flipH="1">
              <a:off x="1817546" y="2446844"/>
              <a:ext cx="766463" cy="757969"/>
            </a:xfrm>
            <a:prstGeom prst="ellipse">
              <a:avLst/>
            </a:prstGeom>
            <a:solidFill>
              <a:srgbClr val="003C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39B4DA-7DAE-440E-A471-DD967459D6B8}"/>
                </a:ext>
              </a:extLst>
            </p:cNvPr>
            <p:cNvSpPr/>
            <p:nvPr userDrawn="1"/>
          </p:nvSpPr>
          <p:spPr>
            <a:xfrm flipH="1">
              <a:off x="2396357" y="4941600"/>
              <a:ext cx="766463" cy="757969"/>
            </a:xfrm>
            <a:prstGeom prst="ellipse">
              <a:avLst/>
            </a:prstGeom>
            <a:solidFill>
              <a:srgbClr val="003C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FD4CEC5F-75EF-411F-90E9-1D408C82CB71}"/>
              </a:ext>
            </a:extLst>
          </p:cNvPr>
          <p:cNvSpPr/>
          <p:nvPr userDrawn="1"/>
        </p:nvSpPr>
        <p:spPr>
          <a:xfrm>
            <a:off x="10429695" y="4908884"/>
            <a:ext cx="13716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a:extLst>
              <a:ext uri="{FF2B5EF4-FFF2-40B4-BE49-F238E27FC236}">
                <a16:creationId xmlns:a16="http://schemas.microsoft.com/office/drawing/2014/main" id="{0378952F-16C3-4084-A40A-BD9D84CA3830}"/>
              </a:ext>
            </a:extLst>
          </p:cNvPr>
          <p:cNvSpPr>
            <a:spLocks noGrp="1"/>
          </p:cNvSpPr>
          <p:nvPr>
            <p:ph type="pic" sz="quarter" idx="12" hasCustomPrompt="1"/>
          </p:nvPr>
        </p:nvSpPr>
        <p:spPr>
          <a:xfrm>
            <a:off x="10510838" y="5010150"/>
            <a:ext cx="1163637" cy="1163638"/>
          </a:xfrm>
          <a:prstGeom prst="rect">
            <a:avLst/>
          </a:prstGeom>
        </p:spPr>
        <p:txBody>
          <a:bodyPr>
            <a:normAutofit/>
          </a:bodyPr>
          <a:lstStyle>
            <a:lvl1pPr marL="0" indent="0">
              <a:buNone/>
              <a:defRPr sz="2000"/>
            </a:lvl1pPr>
          </a:lstStyle>
          <a:p>
            <a:r>
              <a:rPr lang="en-US" dirty="0"/>
              <a:t>QR</a:t>
            </a:r>
          </a:p>
        </p:txBody>
      </p:sp>
    </p:spTree>
    <p:extLst>
      <p:ext uri="{BB962C8B-B14F-4D97-AF65-F5344CB8AC3E}">
        <p14:creationId xmlns:p14="http://schemas.microsoft.com/office/powerpoint/2010/main" val="423118666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xmlns:a14="http://schemas.microsoft.com/office/drawing/2010/main" xmlns:a16="http://schemas.microsoft.com/office/drawing/2014/main">
      <p:transition spd="slow" advTm="2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Info_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42918A-28C8-4A2F-A7FE-7C96169695C2}"/>
              </a:ext>
            </a:extLst>
          </p:cNvPr>
          <p:cNvSpPr>
            <a:spLocks noGrp="1"/>
          </p:cNvSpPr>
          <p:nvPr>
            <p:ph type="dt" sz="half" idx="10"/>
          </p:nvPr>
        </p:nvSpPr>
        <p:spPr>
          <a:xfrm>
            <a:off x="838200" y="6356350"/>
            <a:ext cx="2743200" cy="365125"/>
          </a:xfrm>
          <a:prstGeom prst="rect">
            <a:avLst/>
          </a:prstGeom>
        </p:spPr>
        <p:txBody>
          <a:bodyPr/>
          <a:lstStyle/>
          <a:p>
            <a:fld id="{475F37D3-1AF1-42D1-9013-101720A94890}" type="datetimeFigureOut">
              <a:rPr lang="en-US" smtClean="0"/>
              <a:t>9/15/20</a:t>
            </a:fld>
            <a:endParaRPr lang="en-US"/>
          </a:p>
        </p:txBody>
      </p:sp>
      <p:sp>
        <p:nvSpPr>
          <p:cNvPr id="4" name="Footer Placeholder 3">
            <a:extLst>
              <a:ext uri="{FF2B5EF4-FFF2-40B4-BE49-F238E27FC236}">
                <a16:creationId xmlns:a16="http://schemas.microsoft.com/office/drawing/2014/main" id="{DEAB197F-9CEB-4401-94C7-564500C5B8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5" name="Picture Placeholder 14">
            <a:extLst>
              <a:ext uri="{FF2B5EF4-FFF2-40B4-BE49-F238E27FC236}">
                <a16:creationId xmlns:a16="http://schemas.microsoft.com/office/drawing/2014/main" id="{B8762124-00CC-4DDE-9AAC-744B90C2A06A}"/>
              </a:ext>
            </a:extLst>
          </p:cNvPr>
          <p:cNvSpPr>
            <a:spLocks noGrp="1"/>
          </p:cNvSpPr>
          <p:nvPr>
            <p:ph type="pic" sz="quarter" idx="13"/>
          </p:nvPr>
        </p:nvSpPr>
        <p:spPr>
          <a:xfrm>
            <a:off x="1363287" y="2218092"/>
            <a:ext cx="4485599" cy="4032000"/>
          </a:xfrm>
          <a:prstGeom prst="rect">
            <a:avLst/>
          </a:prstGeom>
        </p:spPr>
        <p:txBody>
          <a:bodyPr/>
          <a:lstStyle/>
          <a:p>
            <a:endParaRPr lang="en-GB" dirty="0"/>
          </a:p>
        </p:txBody>
      </p:sp>
      <p:sp>
        <p:nvSpPr>
          <p:cNvPr id="2" name="Title 1">
            <a:extLst>
              <a:ext uri="{FF2B5EF4-FFF2-40B4-BE49-F238E27FC236}">
                <a16:creationId xmlns:a16="http://schemas.microsoft.com/office/drawing/2014/main" id="{652E955F-F11F-42CF-BD1C-24C108497110}"/>
              </a:ext>
            </a:extLst>
          </p:cNvPr>
          <p:cNvSpPr>
            <a:spLocks noGrp="1"/>
          </p:cNvSpPr>
          <p:nvPr>
            <p:ph type="title" hasCustomPrompt="1"/>
          </p:nvPr>
        </p:nvSpPr>
        <p:spPr>
          <a:xfrm>
            <a:off x="1091610" y="579879"/>
            <a:ext cx="10024872" cy="961371"/>
          </a:xfrm>
          <a:prstGeom prst="rect">
            <a:avLst/>
          </a:prstGeom>
        </p:spPr>
        <p:txBody>
          <a:bodyPr>
            <a:noAutofit/>
          </a:bodyPr>
          <a:lstStyle>
            <a:lvl1pPr algn="ctr">
              <a:defRPr lang="en-GB" sz="5400" b="1" kern="1200" dirty="0">
                <a:solidFill>
                  <a:schemeClr val="tx1"/>
                </a:solidFill>
                <a:latin typeface="Century Gothic" panose="020B0502020202020204" pitchFamily="34" charset="0"/>
                <a:ea typeface="+mn-ea"/>
                <a:cs typeface="+mn-cs"/>
              </a:defRPr>
            </a:lvl1pPr>
          </a:lstStyle>
          <a:p>
            <a:r>
              <a:rPr lang="en-GB" dirty="0"/>
              <a:t>Type title</a:t>
            </a:r>
          </a:p>
        </p:txBody>
      </p:sp>
      <p:sp>
        <p:nvSpPr>
          <p:cNvPr id="13" name="Subtitle 2">
            <a:extLst>
              <a:ext uri="{FF2B5EF4-FFF2-40B4-BE49-F238E27FC236}">
                <a16:creationId xmlns:a16="http://schemas.microsoft.com/office/drawing/2014/main" id="{FEFEF4D6-89C5-48D6-92CA-CC0A353893C6}"/>
              </a:ext>
            </a:extLst>
          </p:cNvPr>
          <p:cNvSpPr>
            <a:spLocks noGrp="1"/>
          </p:cNvSpPr>
          <p:nvPr>
            <p:ph type="subTitle" idx="1" hasCustomPrompt="1"/>
          </p:nvPr>
        </p:nvSpPr>
        <p:spPr>
          <a:xfrm>
            <a:off x="1091610" y="1572130"/>
            <a:ext cx="10024872" cy="647421"/>
          </a:xfrm>
          <a:prstGeom prst="rect">
            <a:avLst/>
          </a:prstGeom>
        </p:spPr>
        <p:txBody>
          <a:bodyPr>
            <a:noAutofit/>
          </a:bodyPr>
          <a:lstStyle>
            <a:lvl1pPr marL="0" indent="0" algn="ctr">
              <a:lnSpc>
                <a:spcPct val="125000"/>
              </a:lnSpc>
              <a:spcBef>
                <a:spcPts val="0"/>
              </a:spcBef>
              <a:buNone/>
              <a:defRPr lang="en-US" sz="3200" kern="1200" dirty="0">
                <a:solidFill>
                  <a:schemeClr val="tx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subtitle</a:t>
            </a:r>
          </a:p>
        </p:txBody>
      </p:sp>
      <p:sp>
        <p:nvSpPr>
          <p:cNvPr id="7" name="Text Placeholder 6">
            <a:extLst>
              <a:ext uri="{FF2B5EF4-FFF2-40B4-BE49-F238E27FC236}">
                <a16:creationId xmlns:a16="http://schemas.microsoft.com/office/drawing/2014/main" id="{CF59A1EA-B7ED-4DD6-8253-8D83F2950498}"/>
              </a:ext>
            </a:extLst>
          </p:cNvPr>
          <p:cNvSpPr>
            <a:spLocks noGrp="1"/>
          </p:cNvSpPr>
          <p:nvPr>
            <p:ph type="body" sz="quarter" idx="14"/>
          </p:nvPr>
        </p:nvSpPr>
        <p:spPr>
          <a:xfrm>
            <a:off x="6038850" y="2599689"/>
            <a:ext cx="6146800" cy="3995931"/>
          </a:xfrm>
          <a:prstGeom prst="rect">
            <a:avLst/>
          </a:prstGeom>
        </p:spPr>
        <p:txBody>
          <a:bodyPr>
            <a:normAutofit/>
          </a:bodyPr>
          <a:lstStyle>
            <a:lvl1pPr marL="457200" indent="-457200">
              <a:lnSpc>
                <a:spcPct val="150000"/>
              </a:lnSpc>
              <a:spcBef>
                <a:spcPts val="0"/>
              </a:spcBef>
              <a:buFont typeface="+mj-lt"/>
              <a:buAutoNum type="arabicPeriod"/>
              <a:defRPr sz="2400" b="0">
                <a:latin typeface="Arial" panose="020B0604020202020204" pitchFamily="34" charset="0"/>
                <a:cs typeface="Arial" panose="020B0604020202020204" pitchFamily="34" charset="0"/>
              </a:defRPr>
            </a:lvl1pPr>
            <a:lvl2pPr marL="450850" indent="-450850">
              <a:lnSpc>
                <a:spcPct val="175000"/>
              </a:lnSpc>
              <a:spcBef>
                <a:spcPts val="0"/>
              </a:spcBef>
              <a:buFont typeface="Arial" panose="020B0604020202020204" pitchFamily="34" charset="0"/>
              <a:buChar char="•"/>
              <a:defRPr sz="2400">
                <a:latin typeface="Arial" panose="020B0604020202020204" pitchFamily="34" charset="0"/>
                <a:cs typeface="Arial" panose="020B0604020202020204" pitchFamily="34" charset="0"/>
              </a:defRPr>
            </a:lvl2pPr>
          </a:lstStyle>
          <a:p>
            <a:pPr lvl="0"/>
            <a:endParaRPr lang="en-US" dirty="0"/>
          </a:p>
        </p:txBody>
      </p:sp>
      <p:sp>
        <p:nvSpPr>
          <p:cNvPr id="10" name="Rectangle 9" descr="Form.RSVPlink&#10;&#10;{&quot;templafy&quot;:{&quot;binding&quot;:&quot;Form.RSVPlink&quot;,&quot;visibility&quot;:{&quot;action&quot;:&quot;hide&quot;,&quot;compareValue&quot;:&quot;&quot;},&quot;type&quot;:&quot;text&quot;}}">
            <a:extLst>
              <a:ext uri="{FF2B5EF4-FFF2-40B4-BE49-F238E27FC236}">
                <a16:creationId xmlns:a16="http://schemas.microsoft.com/office/drawing/2014/main" id="{172B47DE-EA8A-42E5-8DE0-43E5FD54F9EA}"/>
              </a:ext>
            </a:extLst>
          </p:cNvPr>
          <p:cNvSpPr/>
          <p:nvPr userDrawn="1"/>
        </p:nvSpPr>
        <p:spPr>
          <a:xfrm>
            <a:off x="6514508" y="5974266"/>
            <a:ext cx="4601973" cy="382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000" b="0" u="sng" dirty="0">
              <a:solidFill>
                <a:schemeClr val="tx1"/>
              </a:solidFill>
              <a:latin typeface="Arial" panose="020B0604020202020204" pitchFamily="34" charset="0"/>
              <a:cs typeface="Arial" panose="020B0604020202020204" pitchFamily="34" charset="0"/>
            </a:endParaRPr>
          </a:p>
        </p:txBody>
      </p:sp>
      <p:sp>
        <p:nvSpPr>
          <p:cNvPr id="9" name="RSVP Link placeholder" descr="{&quot;templafy&quot;:{&quot;id&quot;:&quot;f5813196-db14-472b-9a80-34bfad423d4a&quot;}}" title="Form.RSVPlink">
            <a:extLst>
              <a:ext uri="{FF2B5EF4-FFF2-40B4-BE49-F238E27FC236}">
                <a16:creationId xmlns:a16="http://schemas.microsoft.com/office/drawing/2014/main" id="{82F0C50A-96FC-4E03-90D1-4DC9F7100343}"/>
              </a:ext>
            </a:extLst>
          </p:cNvPr>
          <p:cNvSpPr txBox="1"/>
          <p:nvPr userDrawn="1"/>
        </p:nvSpPr>
        <p:spPr>
          <a:xfrm>
            <a:off x="6521986" y="5890796"/>
            <a:ext cx="4196814" cy="461665"/>
          </a:xfrm>
          <a:prstGeom prst="rect">
            <a:avLst/>
          </a:prstGeom>
          <a:noFill/>
          <a:ln>
            <a:noFill/>
          </a:ln>
        </p:spPr>
        <p:txBody>
          <a:bodyPr wrap="square" rtlCol="0">
            <a:spAutoFit/>
          </a:bodyPr>
          <a:lstStyle/>
          <a:p>
            <a:pPr algn="l"/>
            <a:r>
              <a:rPr lang="en-US" sz="2400" b="0" i="0" u="sng" dirty="0">
                <a:solidFill>
                  <a:schemeClr val="tx1"/>
                </a:solidFill>
                <a:latin typeface="Arial" panose="020B0604020202020204" pitchFamily="34" charset="0"/>
                <a:cs typeface="Arial" panose="020B0604020202020204" pitchFamily="34" charset="0"/>
              </a:rPr>
              <a:t>TBD</a:t>
            </a:r>
          </a:p>
        </p:txBody>
      </p:sp>
    </p:spTree>
    <p:extLst>
      <p:ext uri="{BB962C8B-B14F-4D97-AF65-F5344CB8AC3E}">
        <p14:creationId xmlns:p14="http://schemas.microsoft.com/office/powerpoint/2010/main" val="152917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Enrollment_slide">
    <p:spTree>
      <p:nvGrpSpPr>
        <p:cNvPr id="1" name=""/>
        <p:cNvGrpSpPr/>
        <p:nvPr/>
      </p:nvGrpSpPr>
      <p:grpSpPr>
        <a:xfrm>
          <a:off x="0" y="0"/>
          <a:ext cx="0" cy="0"/>
          <a:chOff x="0" y="0"/>
          <a:chExt cx="0" cy="0"/>
        </a:xfrm>
      </p:grpSpPr>
      <p:sp>
        <p:nvSpPr>
          <p:cNvPr id="20" name="Picture1">
            <a:extLst>
              <a:ext uri="{FF2B5EF4-FFF2-40B4-BE49-F238E27FC236}">
                <a16:creationId xmlns:a16="http://schemas.microsoft.com/office/drawing/2014/main" id="{E474D925-B24D-411E-A94A-FD3EDDC211A7}"/>
              </a:ext>
            </a:extLst>
          </p:cNvPr>
          <p:cNvSpPr/>
          <p:nvPr userDrawn="1"/>
        </p:nvSpPr>
        <p:spPr>
          <a:xfrm flipH="1">
            <a:off x="6470884" y="0"/>
            <a:ext cx="5721116" cy="6857998"/>
          </a:xfrm>
          <a:custGeom>
            <a:avLst/>
            <a:gdLst>
              <a:gd name="connsiteX0" fmla="*/ 4311764 w 5949716"/>
              <a:gd name="connsiteY0" fmla="*/ 0 h 6857998"/>
              <a:gd name="connsiteX1" fmla="*/ 0 w 5949716"/>
              <a:gd name="connsiteY1" fmla="*/ 0 h 6857998"/>
              <a:gd name="connsiteX2" fmla="*/ 0 w 5949716"/>
              <a:gd name="connsiteY2" fmla="*/ 6857998 h 6857998"/>
              <a:gd name="connsiteX3" fmla="*/ 4311765 w 5949716"/>
              <a:gd name="connsiteY3" fmla="*/ 6857998 h 6857998"/>
              <a:gd name="connsiteX4" fmla="*/ 4344887 w 5949716"/>
              <a:gd name="connsiteY4" fmla="*/ 6831970 h 6857998"/>
              <a:gd name="connsiteX5" fmla="*/ 5949716 w 5949716"/>
              <a:gd name="connsiteY5" fmla="*/ 3428999 h 6857998"/>
              <a:gd name="connsiteX6" fmla="*/ 4344887 w 5949716"/>
              <a:gd name="connsiteY6" fmla="*/ 2602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9716" h="6857998">
                <a:moveTo>
                  <a:pt x="4311764" y="0"/>
                </a:moveTo>
                <a:lnTo>
                  <a:pt x="0" y="0"/>
                </a:lnTo>
                <a:lnTo>
                  <a:pt x="0" y="6857998"/>
                </a:lnTo>
                <a:lnTo>
                  <a:pt x="4311765" y="6857998"/>
                </a:lnTo>
                <a:lnTo>
                  <a:pt x="4344887" y="6831970"/>
                </a:lnTo>
                <a:cubicBezTo>
                  <a:pt x="5324996" y="6023111"/>
                  <a:pt x="5949716" y="4799011"/>
                  <a:pt x="5949716" y="3428999"/>
                </a:cubicBezTo>
                <a:cubicBezTo>
                  <a:pt x="5949716" y="2058988"/>
                  <a:pt x="5324996" y="834887"/>
                  <a:pt x="4344887" y="26029"/>
                </a:cubicBez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2" name="Title 1">
            <a:extLst>
              <a:ext uri="{FF2B5EF4-FFF2-40B4-BE49-F238E27FC236}">
                <a16:creationId xmlns:a16="http://schemas.microsoft.com/office/drawing/2014/main" id="{CEB63893-9A12-445B-A4F1-23786905EBB7}"/>
              </a:ext>
            </a:extLst>
          </p:cNvPr>
          <p:cNvSpPr>
            <a:spLocks noGrp="1"/>
          </p:cNvSpPr>
          <p:nvPr>
            <p:ph type="title" hasCustomPrompt="1"/>
          </p:nvPr>
        </p:nvSpPr>
        <p:spPr>
          <a:xfrm>
            <a:off x="556972" y="522566"/>
            <a:ext cx="5334000" cy="1022350"/>
          </a:xfrm>
          <a:prstGeom prst="rect">
            <a:avLst/>
          </a:prstGeom>
        </p:spPr>
        <p:txBody>
          <a:bodyPr>
            <a:normAutofit/>
          </a:bodyPr>
          <a:lstStyle>
            <a:lvl1pPr algn="ctr">
              <a:lnSpc>
                <a:spcPct val="125000"/>
              </a:lnSpc>
              <a:defRPr lang="en-GB" sz="5400" b="1" kern="1200" dirty="0">
                <a:solidFill>
                  <a:schemeClr val="tx1"/>
                </a:solidFill>
                <a:latin typeface="Century Gothic" panose="020B0502020202020204" pitchFamily="34" charset="0"/>
                <a:ea typeface="+mn-ea"/>
                <a:cs typeface="+mn-cs"/>
              </a:defRPr>
            </a:lvl1pPr>
          </a:lstStyle>
          <a:p>
            <a:r>
              <a:rPr lang="en-US" dirty="0"/>
              <a:t>Who’s in?</a:t>
            </a:r>
            <a:endParaRPr lang="en-GB" dirty="0"/>
          </a:p>
        </p:txBody>
      </p:sp>
      <p:sp>
        <p:nvSpPr>
          <p:cNvPr id="33" name="Rectangle 32">
            <a:extLst>
              <a:ext uri="{FF2B5EF4-FFF2-40B4-BE49-F238E27FC236}">
                <a16:creationId xmlns:a16="http://schemas.microsoft.com/office/drawing/2014/main" id="{ED15F4DA-A4E3-406A-A974-C6B370F283F0}"/>
              </a:ext>
            </a:extLst>
          </p:cNvPr>
          <p:cNvSpPr/>
          <p:nvPr userDrawn="1"/>
        </p:nvSpPr>
        <p:spPr>
          <a:xfrm>
            <a:off x="863854" y="2388253"/>
            <a:ext cx="5139955" cy="553998"/>
          </a:xfrm>
          <a:prstGeom prst="rect">
            <a:avLst/>
          </a:prstGeom>
        </p:spPr>
        <p:txBody>
          <a:bodyPr wrap="square" lIns="0" tIns="0" rIns="0" bIns="0">
            <a:spAutoFit/>
          </a:bodyPr>
          <a:lstStyle/>
          <a:p>
            <a:endParaRPr lang="en-US" b="1" dirty="0">
              <a:solidFill>
                <a:srgbClr val="37001F"/>
              </a:solidFill>
              <a:latin typeface="Century Gothic" panose="020B0502020202020204" pitchFamily="34" charset="0"/>
              <a:cs typeface="Arial" panose="020B0604020202020204" pitchFamily="34" charset="0"/>
            </a:endParaRPr>
          </a:p>
          <a:p>
            <a:r>
              <a:rPr lang="en-US" b="1" dirty="0">
                <a:solidFill>
                  <a:srgbClr val="00B9FF"/>
                </a:solidFill>
                <a:latin typeface="Century Gothic" panose="020B0502020202020204" pitchFamily="34" charset="0"/>
                <a:cs typeface="Arial" panose="020B0604020202020204" pitchFamily="34" charset="0"/>
              </a:rPr>
              <a:t>GUARANTEED</a:t>
            </a:r>
            <a:r>
              <a:rPr lang="en-US" b="1" baseline="0" dirty="0">
                <a:solidFill>
                  <a:srgbClr val="00B9FF"/>
                </a:solidFill>
                <a:latin typeface="Century Gothic" panose="020B0502020202020204" pitchFamily="34" charset="0"/>
                <a:cs typeface="Arial" panose="020B0604020202020204" pitchFamily="34" charset="0"/>
              </a:rPr>
              <a:t> </a:t>
            </a:r>
            <a:r>
              <a:rPr lang="en-US" b="1" dirty="0">
                <a:solidFill>
                  <a:srgbClr val="00B9FF"/>
                </a:solidFill>
                <a:latin typeface="Century Gothic" panose="020B0502020202020204" pitchFamily="34" charset="0"/>
                <a:cs typeface="Arial" panose="020B0604020202020204" pitchFamily="34" charset="0"/>
              </a:rPr>
              <a:t>SPOTS AVAILABLE</a:t>
            </a:r>
          </a:p>
        </p:txBody>
      </p:sp>
      <p:sp>
        <p:nvSpPr>
          <p:cNvPr id="36" name="TextBox 35">
            <a:extLst>
              <a:ext uri="{FF2B5EF4-FFF2-40B4-BE49-F238E27FC236}">
                <a16:creationId xmlns:a16="http://schemas.microsoft.com/office/drawing/2014/main" id="{6712F495-B049-46E7-A8C6-6E164225E963}"/>
              </a:ext>
            </a:extLst>
          </p:cNvPr>
          <p:cNvSpPr txBox="1"/>
          <p:nvPr userDrawn="1"/>
        </p:nvSpPr>
        <p:spPr>
          <a:xfrm>
            <a:off x="791284" y="3849911"/>
            <a:ext cx="6096000" cy="369332"/>
          </a:xfrm>
          <a:prstGeom prst="rect">
            <a:avLst/>
          </a:prstGeom>
          <a:noFill/>
        </p:spPr>
        <p:txBody>
          <a:bodyPr wrap="square">
            <a:spAutoFit/>
          </a:bodyPr>
          <a:lstStyle/>
          <a:p>
            <a:r>
              <a:rPr lang="en-US" b="1" dirty="0">
                <a:solidFill>
                  <a:srgbClr val="00B9FF"/>
                </a:solidFill>
                <a:latin typeface="Century Gothic" panose="020B0502020202020204" pitchFamily="34" charset="0"/>
                <a:cs typeface="Arial" panose="020B0604020202020204" pitchFamily="34" charset="0"/>
              </a:rPr>
              <a:t>ENROLLMENT CLOSES:</a:t>
            </a:r>
          </a:p>
        </p:txBody>
      </p:sp>
      <p:cxnSp>
        <p:nvCxnSpPr>
          <p:cNvPr id="41" name="Straight Connector 40">
            <a:extLst>
              <a:ext uri="{FF2B5EF4-FFF2-40B4-BE49-F238E27FC236}">
                <a16:creationId xmlns:a16="http://schemas.microsoft.com/office/drawing/2014/main" id="{38F5FE20-319B-4AE4-A71A-C74C9C4BC9D1}"/>
              </a:ext>
            </a:extLst>
          </p:cNvPr>
          <p:cNvCxnSpPr>
            <a:cxnSpLocks/>
          </p:cNvCxnSpPr>
          <p:nvPr userDrawn="1"/>
        </p:nvCxnSpPr>
        <p:spPr>
          <a:xfrm>
            <a:off x="877949" y="1570239"/>
            <a:ext cx="4572000"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2" name="SpotsAvailable" descr="{&quot;templafy&quot;:{&quot;id&quot;:&quot;3d307448-8191-481b-9496-f28c4e71f37f&quot;}}" title="Form.Spotsavail">
            <a:extLst>
              <a:ext uri="{FF2B5EF4-FFF2-40B4-BE49-F238E27FC236}">
                <a16:creationId xmlns:a16="http://schemas.microsoft.com/office/drawing/2014/main" id="{A8D3769B-6426-4C3A-A47C-B730B440E3E7}"/>
              </a:ext>
            </a:extLst>
          </p:cNvPr>
          <p:cNvSpPr/>
          <p:nvPr userDrawn="1"/>
        </p:nvSpPr>
        <p:spPr>
          <a:xfrm>
            <a:off x="874927" y="2974311"/>
            <a:ext cx="1639187" cy="555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3200" b="1" dirty="0">
                <a:solidFill>
                  <a:schemeClr val="tx1"/>
                </a:solidFill>
                <a:latin typeface="Arial" panose="020B0604020202020204" pitchFamily="34" charset="0"/>
                <a:cs typeface="Arial" panose="020B0604020202020204" pitchFamily="34" charset="0"/>
              </a:rPr>
              <a:t>5</a:t>
            </a:r>
          </a:p>
        </p:txBody>
      </p:sp>
      <p:sp>
        <p:nvSpPr>
          <p:cNvPr id="43" name="date" descr="{&quot;templafy&quot;:{&quot;id&quot;:&quot;be51ee5f-686b-4baa-b3af-3c4d0dfe6178&quot;}}" title="Form.EnrolDate">
            <a:extLst>
              <a:ext uri="{FF2B5EF4-FFF2-40B4-BE49-F238E27FC236}">
                <a16:creationId xmlns:a16="http://schemas.microsoft.com/office/drawing/2014/main" id="{9A27C8CB-28FF-4342-A7E3-1823ED54CE6B}"/>
              </a:ext>
            </a:extLst>
          </p:cNvPr>
          <p:cNvSpPr/>
          <p:nvPr userDrawn="1"/>
        </p:nvSpPr>
        <p:spPr>
          <a:xfrm>
            <a:off x="828011" y="4219243"/>
            <a:ext cx="5604803" cy="48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l"/>
            <a:r>
              <a:rPr lang="en-GB" sz="3200" b="1" dirty="0">
                <a:ln>
                  <a:noFill/>
                </a:ln>
                <a:solidFill>
                  <a:schemeClr val="tx1"/>
                </a:solidFill>
                <a:latin typeface="Century Gothic" panose="020B0502020202020204" pitchFamily="34" charset="0"/>
                <a:cs typeface="Arial" panose="020B0604020202020204" pitchFamily="34" charset="0"/>
              </a:rPr>
              <a:t>Friday, September 25, 2020</a:t>
            </a:r>
          </a:p>
        </p:txBody>
      </p:sp>
    </p:spTree>
    <p:extLst>
      <p:ext uri="{BB962C8B-B14F-4D97-AF65-F5344CB8AC3E}">
        <p14:creationId xmlns:p14="http://schemas.microsoft.com/office/powerpoint/2010/main" val="2440048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CLUDED">
    <p:spTree>
      <p:nvGrpSpPr>
        <p:cNvPr id="1" name=""/>
        <p:cNvGrpSpPr/>
        <p:nvPr/>
      </p:nvGrpSpPr>
      <p:grpSpPr>
        <a:xfrm>
          <a:off x="0" y="0"/>
          <a:ext cx="0" cy="0"/>
          <a:chOff x="0" y="0"/>
          <a:chExt cx="0" cy="0"/>
        </a:xfrm>
      </p:grpSpPr>
      <p:sp>
        <p:nvSpPr>
          <p:cNvPr id="47" name="Rectangle 46"/>
          <p:cNvSpPr/>
          <p:nvPr userDrawn="1"/>
        </p:nvSpPr>
        <p:spPr>
          <a:xfrm>
            <a:off x="0" y="-1"/>
            <a:ext cx="12192000" cy="1498792"/>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userDrawn="1"/>
        </p:nvSpPr>
        <p:spPr>
          <a:xfrm>
            <a:off x="722113" y="476949"/>
            <a:ext cx="10747773" cy="742191"/>
          </a:xfrm>
          <a:prstGeom prst="rect">
            <a:avLst/>
          </a:prstGeom>
          <a:noFill/>
        </p:spPr>
        <p:txBody>
          <a:bodyPr wrap="square" rtlCol="0">
            <a:spAutoFit/>
          </a:bodyPr>
          <a:lstStyle/>
          <a:p>
            <a:pPr algn="ctr">
              <a:lnSpc>
                <a:spcPct val="75000"/>
              </a:lnSpc>
            </a:pPr>
            <a:r>
              <a:rPr lang="en-US" sz="5400" b="1" dirty="0">
                <a:solidFill>
                  <a:schemeClr val="bg1"/>
                </a:solidFill>
                <a:latin typeface="Century Gothic" panose="020B0502020202020204" pitchFamily="34" charset="0"/>
              </a:rPr>
              <a:t>What’s Included</a:t>
            </a:r>
          </a:p>
        </p:txBody>
      </p:sp>
      <p:cxnSp>
        <p:nvCxnSpPr>
          <p:cNvPr id="49" name="Straight Connector 48"/>
          <p:cNvCxnSpPr/>
          <p:nvPr userDrawn="1"/>
        </p:nvCxnSpPr>
        <p:spPr>
          <a:xfrm>
            <a:off x="3798473" y="1190070"/>
            <a:ext cx="4572000"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grpSp>
        <p:nvGrpSpPr>
          <p:cNvPr id="22" name="Group 21"/>
          <p:cNvGrpSpPr/>
          <p:nvPr userDrawn="1"/>
        </p:nvGrpSpPr>
        <p:grpSpPr>
          <a:xfrm>
            <a:off x="514501" y="1790092"/>
            <a:ext cx="5440474" cy="397032"/>
            <a:chOff x="514501" y="1790092"/>
            <a:chExt cx="5440474" cy="397032"/>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4501" y="1829949"/>
              <a:ext cx="305653" cy="305653"/>
            </a:xfrm>
            <a:prstGeom prst="rect">
              <a:avLst/>
            </a:prstGeom>
          </p:spPr>
        </p:pic>
        <p:sp>
          <p:nvSpPr>
            <p:cNvPr id="115" name="Content Placeholder 2"/>
            <p:cNvSpPr txBox="1">
              <a:spLocks/>
            </p:cNvSpPr>
            <p:nvPr userDrawn="1"/>
          </p:nvSpPr>
          <p:spPr>
            <a:xfrm>
              <a:off x="892047" y="1790092"/>
              <a:ext cx="5062928" cy="397032"/>
            </a:xfrm>
            <a:prstGeom prst="rect">
              <a:avLst/>
            </a:prstGeom>
          </p:spPr>
          <p:txBody>
            <a:bodyPr vert="horz" lIns="91440" tIns="45720" rIns="91440" bIns="45720" numCol="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dirty="0">
                  <a:latin typeface="Arial" panose="020B0604020202020204" pitchFamily="34" charset="0"/>
                  <a:cs typeface="Arial" panose="020B0604020202020204" pitchFamily="34" charset="0"/>
                </a:rPr>
                <a:t>Round-trip airfare</a:t>
              </a:r>
            </a:p>
          </p:txBody>
        </p:sp>
      </p:grpSp>
      <p:grpSp>
        <p:nvGrpSpPr>
          <p:cNvPr id="23" name="Group 22"/>
          <p:cNvGrpSpPr/>
          <p:nvPr userDrawn="1"/>
        </p:nvGrpSpPr>
        <p:grpSpPr>
          <a:xfrm>
            <a:off x="514501" y="2222684"/>
            <a:ext cx="5440474" cy="397032"/>
            <a:chOff x="514501" y="2222684"/>
            <a:chExt cx="5440474" cy="397032"/>
          </a:xfrm>
        </p:grpSpPr>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4501" y="2255298"/>
              <a:ext cx="305653" cy="305653"/>
            </a:xfrm>
            <a:prstGeom prst="rect">
              <a:avLst/>
            </a:prstGeom>
          </p:spPr>
        </p:pic>
        <p:sp>
          <p:nvSpPr>
            <p:cNvPr id="118" name="Content Placeholder 2"/>
            <p:cNvSpPr txBox="1">
              <a:spLocks/>
            </p:cNvSpPr>
            <p:nvPr userDrawn="1"/>
          </p:nvSpPr>
          <p:spPr>
            <a:xfrm>
              <a:off x="892047" y="2222684"/>
              <a:ext cx="5062928" cy="397032"/>
            </a:xfrm>
            <a:prstGeom prst="rect">
              <a:avLst/>
            </a:prstGeom>
          </p:spPr>
          <p:txBody>
            <a:bodyPr vert="horz" lIns="91440" tIns="45720" rIns="91440" bIns="45720" numCol="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dirty="0">
                  <a:latin typeface="Arial" panose="020B0604020202020204" pitchFamily="34" charset="0"/>
                  <a:cs typeface="Arial" panose="020B0604020202020204" pitchFamily="34" charset="0"/>
                </a:rPr>
                <a:t>Safe, quality hotel rooms</a:t>
              </a:r>
            </a:p>
          </p:txBody>
        </p:sp>
      </p:grpSp>
      <p:grpSp>
        <p:nvGrpSpPr>
          <p:cNvPr id="41" name="Group 40"/>
          <p:cNvGrpSpPr/>
          <p:nvPr userDrawn="1"/>
        </p:nvGrpSpPr>
        <p:grpSpPr>
          <a:xfrm>
            <a:off x="514501" y="2655276"/>
            <a:ext cx="5440474" cy="397032"/>
            <a:chOff x="514501" y="2655276"/>
            <a:chExt cx="5440474" cy="397032"/>
          </a:xfrm>
        </p:grpSpPr>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4501" y="2680647"/>
              <a:ext cx="305653" cy="305653"/>
            </a:xfrm>
            <a:prstGeom prst="rect">
              <a:avLst/>
            </a:prstGeom>
          </p:spPr>
        </p:pic>
        <p:sp>
          <p:nvSpPr>
            <p:cNvPr id="121" name="Content Placeholder 2"/>
            <p:cNvSpPr txBox="1">
              <a:spLocks/>
            </p:cNvSpPr>
            <p:nvPr userDrawn="1"/>
          </p:nvSpPr>
          <p:spPr>
            <a:xfrm>
              <a:off x="892047" y="2655276"/>
              <a:ext cx="5062928" cy="397032"/>
            </a:xfrm>
            <a:prstGeom prst="rect">
              <a:avLst/>
            </a:prstGeom>
          </p:spPr>
          <p:txBody>
            <a:bodyPr vert="horz" lIns="91440" tIns="45720" rIns="91440" bIns="45720" numCol="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dirty="0">
                  <a:latin typeface="Arial" panose="020B0604020202020204" pitchFamily="34" charset="0"/>
                  <a:cs typeface="Arial" panose="020B0604020202020204" pitchFamily="34" charset="0"/>
                </a:rPr>
                <a:t>Full-time, professional Tour Director</a:t>
              </a:r>
            </a:p>
          </p:txBody>
        </p:sp>
      </p:grpSp>
      <p:grpSp>
        <p:nvGrpSpPr>
          <p:cNvPr id="26" name="Group 25"/>
          <p:cNvGrpSpPr/>
          <p:nvPr userDrawn="1"/>
        </p:nvGrpSpPr>
        <p:grpSpPr>
          <a:xfrm>
            <a:off x="514501" y="3520460"/>
            <a:ext cx="5440474" cy="397032"/>
            <a:chOff x="514501" y="3520460"/>
            <a:chExt cx="5440474" cy="397032"/>
          </a:xfrm>
        </p:grpSpPr>
        <p:pic>
          <p:nvPicPr>
            <p:cNvPr id="17" name="Picture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14501" y="3531345"/>
              <a:ext cx="305653" cy="310923"/>
            </a:xfrm>
            <a:prstGeom prst="rect">
              <a:avLst/>
            </a:prstGeom>
          </p:spPr>
        </p:pic>
        <p:sp>
          <p:nvSpPr>
            <p:cNvPr id="124" name="Content Placeholder 2"/>
            <p:cNvSpPr txBox="1">
              <a:spLocks/>
            </p:cNvSpPr>
            <p:nvPr userDrawn="1"/>
          </p:nvSpPr>
          <p:spPr>
            <a:xfrm>
              <a:off x="892047" y="3520460"/>
              <a:ext cx="5062928" cy="397032"/>
            </a:xfrm>
            <a:prstGeom prst="rect">
              <a:avLst/>
            </a:prstGeom>
          </p:spPr>
          <p:txBody>
            <a:bodyPr vert="horz" lIns="91440" tIns="45720" rIns="91440" bIns="45720" numCol="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dirty="0">
                  <a:latin typeface="Arial" panose="020B0604020202020204" pitchFamily="34" charset="0"/>
                  <a:cs typeface="Arial" panose="020B0604020202020204" pitchFamily="34" charset="0"/>
                </a:rPr>
                <a:t>Educational itinerary</a:t>
              </a:r>
            </a:p>
          </p:txBody>
        </p:sp>
      </p:grpSp>
      <p:grpSp>
        <p:nvGrpSpPr>
          <p:cNvPr id="27" name="Group 26"/>
          <p:cNvGrpSpPr/>
          <p:nvPr userDrawn="1"/>
        </p:nvGrpSpPr>
        <p:grpSpPr>
          <a:xfrm>
            <a:off x="514501" y="3953052"/>
            <a:ext cx="5440474" cy="397032"/>
            <a:chOff x="514501" y="3953052"/>
            <a:chExt cx="5440474" cy="397032"/>
          </a:xfrm>
        </p:grpSpPr>
        <p:pic>
          <p:nvPicPr>
            <p:cNvPr id="15" name="Picture 1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14501" y="3961964"/>
              <a:ext cx="305653" cy="305653"/>
            </a:xfrm>
            <a:prstGeom prst="rect">
              <a:avLst/>
            </a:prstGeom>
          </p:spPr>
        </p:pic>
        <p:sp>
          <p:nvSpPr>
            <p:cNvPr id="127" name="Content Placeholder 2"/>
            <p:cNvSpPr txBox="1">
              <a:spLocks/>
            </p:cNvSpPr>
            <p:nvPr userDrawn="1"/>
          </p:nvSpPr>
          <p:spPr>
            <a:xfrm>
              <a:off x="892047" y="3953052"/>
              <a:ext cx="5062928" cy="397032"/>
            </a:xfrm>
            <a:prstGeom prst="rect">
              <a:avLst/>
            </a:prstGeom>
          </p:spPr>
          <p:txBody>
            <a:bodyPr vert="horz" lIns="91440" tIns="45720" rIns="91440" bIns="45720" numCol="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dirty="0">
                  <a:latin typeface="Arial" panose="020B0604020202020204" pitchFamily="34" charset="0"/>
                  <a:cs typeface="Arial" panose="020B0604020202020204" pitchFamily="34" charset="0"/>
                </a:rPr>
                <a:t>Guided tours and activities</a:t>
              </a:r>
            </a:p>
          </p:txBody>
        </p:sp>
      </p:grpSp>
      <p:grpSp>
        <p:nvGrpSpPr>
          <p:cNvPr id="25" name="Group 24"/>
          <p:cNvGrpSpPr/>
          <p:nvPr userDrawn="1"/>
        </p:nvGrpSpPr>
        <p:grpSpPr>
          <a:xfrm>
            <a:off x="514501" y="3087868"/>
            <a:ext cx="4924770" cy="397032"/>
            <a:chOff x="514501" y="3087868"/>
            <a:chExt cx="4924770" cy="397032"/>
          </a:xfrm>
        </p:grpSpPr>
        <p:pic>
          <p:nvPicPr>
            <p:cNvPr id="19" name="Picture 18"/>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514501" y="3105996"/>
              <a:ext cx="305653" cy="305653"/>
            </a:xfrm>
            <a:prstGeom prst="rect">
              <a:avLst/>
            </a:prstGeom>
          </p:spPr>
        </p:pic>
        <p:sp>
          <p:nvSpPr>
            <p:cNvPr id="130" name="Content Placeholder 2"/>
            <p:cNvSpPr txBox="1">
              <a:spLocks/>
            </p:cNvSpPr>
            <p:nvPr userDrawn="1"/>
          </p:nvSpPr>
          <p:spPr>
            <a:xfrm>
              <a:off x="892047" y="3087868"/>
              <a:ext cx="4547224" cy="397032"/>
            </a:xfrm>
            <a:prstGeom prst="rect">
              <a:avLst/>
            </a:prstGeom>
          </p:spPr>
          <p:txBody>
            <a:bodyPr vert="horz" wrap="square" lIns="91440" tIns="45720" rIns="91440" bIns="45720" numCol="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dirty="0">
                  <a:latin typeface="Arial" panose="020B0604020202020204" pitchFamily="34" charset="0"/>
                  <a:cs typeface="Arial" panose="020B0604020202020204" pitchFamily="34" charset="0"/>
                </a:rPr>
                <a:t>On-tour transportation</a:t>
              </a:r>
            </a:p>
          </p:txBody>
        </p:sp>
      </p:grpSp>
      <p:grpSp>
        <p:nvGrpSpPr>
          <p:cNvPr id="28" name="Group 27"/>
          <p:cNvGrpSpPr/>
          <p:nvPr userDrawn="1"/>
        </p:nvGrpSpPr>
        <p:grpSpPr>
          <a:xfrm>
            <a:off x="514501" y="4326696"/>
            <a:ext cx="5966692" cy="409974"/>
            <a:chOff x="514501" y="4326696"/>
            <a:chExt cx="5966692" cy="409974"/>
          </a:xfrm>
        </p:grpSpPr>
        <p:pic>
          <p:nvPicPr>
            <p:cNvPr id="10" name="Picture 9"/>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14501" y="4387312"/>
              <a:ext cx="305653" cy="305653"/>
            </a:xfrm>
            <a:prstGeom prst="rect">
              <a:avLst/>
            </a:prstGeom>
          </p:spPr>
        </p:pic>
        <p:sp>
          <p:nvSpPr>
            <p:cNvPr id="52" name="Meals_incl" descr="{&quot;templafy&quot;:{&quot;id&quot;:&quot;b4e90c47-358f-4ed0-86c2-70654bb1f1d5&quot;}}" title="Form.Meals_included.Meal"/>
            <p:cNvSpPr txBox="1"/>
            <p:nvPr userDrawn="1"/>
          </p:nvSpPr>
          <p:spPr>
            <a:xfrm>
              <a:off x="890077" y="4326696"/>
              <a:ext cx="5591116" cy="409974"/>
            </a:xfrm>
            <a:prstGeom prst="rect">
              <a:avLst/>
            </a:prstGeom>
            <a:noFill/>
            <a:ln>
              <a:noFill/>
            </a:ln>
          </p:spPr>
          <p:txBody>
            <a:bodyPr wrap="square" rIns="0" rtlCol="0">
              <a:noAutofit/>
            </a:bodyPr>
            <a:lstStyle/>
            <a:p>
              <a:r>
                <a:rPr lang="en-US" sz="2200" dirty="0">
                  <a:latin typeface="Arial" panose="020B0604020202020204" pitchFamily="34" charset="0"/>
                  <a:cs typeface="Arial" panose="020B0604020202020204" pitchFamily="34" charset="0"/>
                </a:rPr>
                <a:t>Breakfast and dinner daily</a:t>
              </a:r>
            </a:p>
          </p:txBody>
        </p:sp>
      </p:grpSp>
      <p:grpSp>
        <p:nvGrpSpPr>
          <p:cNvPr id="31" name="Group 30"/>
          <p:cNvGrpSpPr/>
          <p:nvPr userDrawn="1"/>
        </p:nvGrpSpPr>
        <p:grpSpPr>
          <a:xfrm>
            <a:off x="6637969" y="1852506"/>
            <a:ext cx="5380964" cy="397032"/>
            <a:chOff x="6637969" y="1852506"/>
            <a:chExt cx="5380964" cy="397032"/>
          </a:xfrm>
        </p:grpSpPr>
        <p:pic>
          <p:nvPicPr>
            <p:cNvPr id="82" name="Picture 81"/>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637969" y="1869419"/>
              <a:ext cx="305653" cy="305653"/>
            </a:xfrm>
            <a:prstGeom prst="rect">
              <a:avLst/>
            </a:prstGeom>
          </p:spPr>
        </p:pic>
        <p:sp>
          <p:nvSpPr>
            <p:cNvPr id="134" name="Content Placeholder 2"/>
            <p:cNvSpPr txBox="1">
              <a:spLocks/>
            </p:cNvSpPr>
            <p:nvPr userDrawn="1"/>
          </p:nvSpPr>
          <p:spPr>
            <a:xfrm>
              <a:off x="6956005" y="1852506"/>
              <a:ext cx="5062928" cy="397032"/>
            </a:xfrm>
            <a:prstGeom prst="rect">
              <a:avLst/>
            </a:prstGeom>
          </p:spPr>
          <p:txBody>
            <a:bodyPr vert="horz" lIns="91440" tIns="45720" rIns="91440" bIns="45720" numCol="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1000"/>
                </a:spcBef>
              </a:pPr>
              <a:r>
                <a:rPr lang="en-US" sz="2200" dirty="0">
                  <a:latin typeface="Arial" panose="020B0604020202020204" pitchFamily="34" charset="0"/>
                  <a:cs typeface="Arial" panose="020B0604020202020204" pitchFamily="34" charset="0"/>
                </a:rPr>
                <a:t>24/7 </a:t>
              </a:r>
              <a:r>
                <a:rPr lang="en-US" sz="2200" kern="1200" dirty="0">
                  <a:solidFill>
                    <a:schemeClr val="tx1"/>
                  </a:solidFill>
                  <a:latin typeface="Arial" panose="020B0604020202020204" pitchFamily="34" charset="0"/>
                  <a:ea typeface="+mn-ea"/>
                  <a:cs typeface="Arial" panose="020B0604020202020204" pitchFamily="34" charset="0"/>
                </a:rPr>
                <a:t>on-tour</a:t>
              </a:r>
              <a:r>
                <a:rPr lang="en-US" sz="2200" dirty="0">
                  <a:latin typeface="Arial" panose="020B0604020202020204" pitchFamily="34" charset="0"/>
                  <a:cs typeface="Arial" panose="020B0604020202020204" pitchFamily="34" charset="0"/>
                </a:rPr>
                <a:t> assistance</a:t>
              </a:r>
            </a:p>
          </p:txBody>
        </p:sp>
      </p:grpSp>
      <p:grpSp>
        <p:nvGrpSpPr>
          <p:cNvPr id="33" name="Group 32"/>
          <p:cNvGrpSpPr/>
          <p:nvPr userDrawn="1"/>
        </p:nvGrpSpPr>
        <p:grpSpPr>
          <a:xfrm>
            <a:off x="6639268" y="2684170"/>
            <a:ext cx="5379665" cy="397032"/>
            <a:chOff x="6639268" y="2684170"/>
            <a:chExt cx="5379665" cy="397032"/>
          </a:xfrm>
        </p:grpSpPr>
        <p:pic>
          <p:nvPicPr>
            <p:cNvPr id="16" name="Picture 15"/>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639268" y="2716048"/>
              <a:ext cx="305653" cy="305653"/>
            </a:xfrm>
            <a:prstGeom prst="rect">
              <a:avLst/>
            </a:prstGeom>
          </p:spPr>
        </p:pic>
        <p:sp>
          <p:nvSpPr>
            <p:cNvPr id="137" name="Content Placeholder 2"/>
            <p:cNvSpPr txBox="1">
              <a:spLocks/>
            </p:cNvSpPr>
            <p:nvPr userDrawn="1"/>
          </p:nvSpPr>
          <p:spPr>
            <a:xfrm>
              <a:off x="6956005" y="2684170"/>
              <a:ext cx="5062928" cy="397032"/>
            </a:xfrm>
            <a:prstGeom prst="rect">
              <a:avLst/>
            </a:prstGeom>
          </p:spPr>
          <p:txBody>
            <a:bodyPr vert="horz" lIns="91440" tIns="45720" rIns="91440" bIns="45720" numCol="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dirty="0">
                  <a:latin typeface="Arial" panose="020B0604020202020204" pitchFamily="34" charset="0"/>
                  <a:cs typeface="Arial" panose="020B0604020202020204" pitchFamily="34" charset="0"/>
                </a:rPr>
                <a:t>Tour Donation Page</a:t>
              </a:r>
            </a:p>
          </p:txBody>
        </p:sp>
      </p:grpSp>
      <p:grpSp>
        <p:nvGrpSpPr>
          <p:cNvPr id="34" name="Group 33"/>
          <p:cNvGrpSpPr/>
          <p:nvPr userDrawn="1"/>
        </p:nvGrpSpPr>
        <p:grpSpPr>
          <a:xfrm>
            <a:off x="6639268" y="3100002"/>
            <a:ext cx="5379665" cy="397032"/>
            <a:chOff x="6639268" y="3100002"/>
            <a:chExt cx="5379665" cy="397032"/>
          </a:xfrm>
        </p:grpSpPr>
        <p:pic>
          <p:nvPicPr>
            <p:cNvPr id="5" name="Picture 4"/>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639268" y="3139564"/>
              <a:ext cx="305653" cy="305653"/>
            </a:xfrm>
            <a:prstGeom prst="rect">
              <a:avLst/>
            </a:prstGeom>
          </p:spPr>
        </p:pic>
        <p:sp>
          <p:nvSpPr>
            <p:cNvPr id="140" name="Content Placeholder 2"/>
            <p:cNvSpPr txBox="1">
              <a:spLocks/>
            </p:cNvSpPr>
            <p:nvPr userDrawn="1"/>
          </p:nvSpPr>
          <p:spPr>
            <a:xfrm>
              <a:off x="6956005" y="3100002"/>
              <a:ext cx="5062928" cy="397032"/>
            </a:xfrm>
            <a:prstGeom prst="rect">
              <a:avLst/>
            </a:prstGeom>
          </p:spPr>
          <p:txBody>
            <a:bodyPr vert="horz" lIns="91440" tIns="45720" rIns="91440" bIns="45720" numCol="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dirty="0">
                  <a:latin typeface="Arial" panose="020B0604020202020204" pitchFamily="34" charset="0"/>
                  <a:cs typeface="Arial" panose="020B0604020202020204" pitchFamily="34" charset="0"/>
                </a:rPr>
                <a:t>Project-based learning program</a:t>
              </a:r>
            </a:p>
          </p:txBody>
        </p:sp>
      </p:grpSp>
      <p:grpSp>
        <p:nvGrpSpPr>
          <p:cNvPr id="35" name="Group 34"/>
          <p:cNvGrpSpPr/>
          <p:nvPr userDrawn="1"/>
        </p:nvGrpSpPr>
        <p:grpSpPr>
          <a:xfrm>
            <a:off x="6639268" y="3515834"/>
            <a:ext cx="5803137" cy="397032"/>
            <a:chOff x="6639268" y="3515834"/>
            <a:chExt cx="5803137" cy="397032"/>
          </a:xfrm>
        </p:grpSpPr>
        <p:pic>
          <p:nvPicPr>
            <p:cNvPr id="18" name="Picture 17"/>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6639268" y="3563080"/>
              <a:ext cx="305653" cy="305653"/>
            </a:xfrm>
            <a:prstGeom prst="rect">
              <a:avLst/>
            </a:prstGeom>
          </p:spPr>
        </p:pic>
        <p:sp>
          <p:nvSpPr>
            <p:cNvPr id="143" name="Content Placeholder 21"/>
            <p:cNvSpPr txBox="1">
              <a:spLocks/>
            </p:cNvSpPr>
            <p:nvPr userDrawn="1"/>
          </p:nvSpPr>
          <p:spPr>
            <a:xfrm>
              <a:off x="6956005" y="3515834"/>
              <a:ext cx="5486400" cy="397032"/>
            </a:xfrm>
            <a:prstGeom prst="rect">
              <a:avLst/>
            </a:prstGeom>
          </p:spPr>
          <p:txBody>
            <a:bodyPr vert="horz" lIns="9144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200" dirty="0">
                  <a:latin typeface="Arial" panose="020B0604020202020204" pitchFamily="34" charset="0"/>
                  <a:cs typeface="Arial" panose="020B0604020202020204" pitchFamily="34" charset="0"/>
                </a:rPr>
                <a:t>UnCommon App college essay toolkit</a:t>
              </a:r>
            </a:p>
          </p:txBody>
        </p:sp>
      </p:grpSp>
      <p:grpSp>
        <p:nvGrpSpPr>
          <p:cNvPr id="36" name="Group 35"/>
          <p:cNvGrpSpPr/>
          <p:nvPr userDrawn="1"/>
        </p:nvGrpSpPr>
        <p:grpSpPr>
          <a:xfrm>
            <a:off x="6639268" y="3931666"/>
            <a:ext cx="5803137" cy="397032"/>
            <a:chOff x="6639268" y="3931666"/>
            <a:chExt cx="5803137" cy="397032"/>
          </a:xfrm>
        </p:grpSpPr>
        <p:pic>
          <p:nvPicPr>
            <p:cNvPr id="11" name="Picture 10"/>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6639268" y="3986596"/>
              <a:ext cx="305653" cy="310923"/>
            </a:xfrm>
            <a:prstGeom prst="rect">
              <a:avLst/>
            </a:prstGeom>
          </p:spPr>
        </p:pic>
        <p:sp>
          <p:nvSpPr>
            <p:cNvPr id="146" name="Content Placeholder 21"/>
            <p:cNvSpPr txBox="1">
              <a:spLocks/>
            </p:cNvSpPr>
            <p:nvPr userDrawn="1"/>
          </p:nvSpPr>
          <p:spPr>
            <a:xfrm>
              <a:off x="6956005" y="3931666"/>
              <a:ext cx="5486400" cy="397032"/>
            </a:xfrm>
            <a:prstGeom prst="rect">
              <a:avLst/>
            </a:prstGeom>
          </p:spPr>
          <p:txBody>
            <a:bodyPr vert="horz" lIns="9144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latin typeface="Arial" panose="020B0604020202020204" pitchFamily="34" charset="0"/>
                  <a:cs typeface="Arial" panose="020B0604020202020204" pitchFamily="34" charset="0"/>
                </a:rPr>
                <a:t>Travel backpack</a:t>
              </a:r>
            </a:p>
          </p:txBody>
        </p:sp>
      </p:grpSp>
      <p:grpSp>
        <p:nvGrpSpPr>
          <p:cNvPr id="32" name="Group 31"/>
          <p:cNvGrpSpPr/>
          <p:nvPr userDrawn="1"/>
        </p:nvGrpSpPr>
        <p:grpSpPr>
          <a:xfrm>
            <a:off x="6638372" y="2268338"/>
            <a:ext cx="5380561" cy="397032"/>
            <a:chOff x="6638372" y="2268338"/>
            <a:chExt cx="5380561" cy="397032"/>
          </a:xfrm>
        </p:grpSpPr>
        <p:pic>
          <p:nvPicPr>
            <p:cNvPr id="29" name="Picture 28"/>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638372" y="2292935"/>
              <a:ext cx="305250" cy="305250"/>
            </a:xfrm>
            <a:prstGeom prst="rect">
              <a:avLst/>
            </a:prstGeom>
          </p:spPr>
        </p:pic>
        <p:sp>
          <p:nvSpPr>
            <p:cNvPr id="149" name="Content Placeholder 2"/>
            <p:cNvSpPr txBox="1">
              <a:spLocks/>
            </p:cNvSpPr>
            <p:nvPr userDrawn="1"/>
          </p:nvSpPr>
          <p:spPr>
            <a:xfrm>
              <a:off x="6956005" y="2268338"/>
              <a:ext cx="5062928" cy="397032"/>
            </a:xfrm>
            <a:prstGeom prst="rect">
              <a:avLst/>
            </a:prstGeom>
          </p:spPr>
          <p:txBody>
            <a:bodyPr vert="horz" lIns="91440" tIns="45720" rIns="91440" bIns="45720" numCol="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dirty="0">
                  <a:latin typeface="Arial" panose="020B0604020202020204" pitchFamily="34" charset="0"/>
                  <a:cs typeface="Arial" panose="020B0604020202020204" pitchFamily="34" charset="0"/>
                </a:rPr>
                <a:t>Traveler Support Team</a:t>
              </a:r>
            </a:p>
          </p:txBody>
        </p:sp>
      </p:grpSp>
      <p:grpSp>
        <p:nvGrpSpPr>
          <p:cNvPr id="151" name="Group 150"/>
          <p:cNvGrpSpPr/>
          <p:nvPr userDrawn="1"/>
        </p:nvGrpSpPr>
        <p:grpSpPr>
          <a:xfrm>
            <a:off x="0" y="5053264"/>
            <a:ext cx="12192000" cy="1826903"/>
            <a:chOff x="0" y="5053264"/>
            <a:chExt cx="12192000" cy="1826903"/>
          </a:xfrm>
        </p:grpSpPr>
        <p:sp>
          <p:nvSpPr>
            <p:cNvPr id="152" name="Rectangle 151"/>
            <p:cNvSpPr/>
            <p:nvPr userDrawn="1"/>
          </p:nvSpPr>
          <p:spPr>
            <a:xfrm>
              <a:off x="0" y="5053264"/>
              <a:ext cx="12192000" cy="1826903"/>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1" descr="{&quot;templafy&quot;:{&quot;id&quot;:&quot;b585b828-3a1a-4f52-8893-cd64c124aec6&quot;}}" title="text">
              <a:extLst>
                <a:ext uri="{FF2B5EF4-FFF2-40B4-BE49-F238E27FC236}">
                  <a16:creationId xmlns:a16="http://schemas.microsoft.com/office/drawing/2014/main" id="{E111D207-FBAA-44F9-879A-ED51CEF64C9D}"/>
                </a:ext>
              </a:extLst>
            </p:cNvPr>
            <p:cNvSpPr txBox="1"/>
            <p:nvPr userDrawn="1"/>
          </p:nvSpPr>
          <p:spPr>
            <a:xfrm>
              <a:off x="353879" y="5096708"/>
              <a:ext cx="5766463" cy="430887"/>
            </a:xfrm>
            <a:prstGeom prst="rect">
              <a:avLst/>
            </a:prstGeom>
            <a:noFill/>
            <a:ln>
              <a:noFill/>
            </a:ln>
          </p:spPr>
          <p:txBody>
            <a:bodyPr wrap="square" rIns="0" rtlCol="0">
              <a:spAutoFit/>
            </a:bodyPr>
            <a:lstStyle/>
            <a:p>
              <a:r>
                <a:rPr lang="en-GB" sz="2200" b="1" i="0" dirty="0">
                  <a:solidFill>
                    <a:schemeClr val="tx1"/>
                  </a:solidFill>
                  <a:latin typeface="Arial" panose="020B0604020202020204" pitchFamily="34" charset="0"/>
                  <a:cs typeface="Arial" panose="020B0604020202020204" pitchFamily="34" charset="0"/>
                </a:rPr>
                <a:t>Things you’ll cover</a:t>
              </a:r>
              <a:r>
                <a:rPr lang="en-GB" sz="2200" b="1" i="0" baseline="0" dirty="0">
                  <a:solidFill>
                    <a:schemeClr val="tx1"/>
                  </a:solidFill>
                  <a:latin typeface="Arial" panose="020B0604020202020204" pitchFamily="34" charset="0"/>
                  <a:cs typeface="Arial" panose="020B0604020202020204" pitchFamily="34" charset="0"/>
                </a:rPr>
                <a:t> </a:t>
              </a:r>
              <a:r>
                <a:rPr lang="en-GB" sz="2200" b="0" i="1" baseline="0" dirty="0">
                  <a:solidFill>
                    <a:schemeClr val="tx1"/>
                  </a:solidFill>
                  <a:latin typeface="Arial" panose="020B0604020202020204" pitchFamily="34" charset="0"/>
                  <a:cs typeface="Arial" panose="020B0604020202020204" pitchFamily="34" charset="0"/>
                </a:rPr>
                <a:t>(aka not included)</a:t>
              </a:r>
              <a:endParaRPr lang="en-US" sz="2200" b="0" i="1" dirty="0">
                <a:solidFill>
                  <a:schemeClr val="tx1"/>
                </a:solidFill>
                <a:latin typeface="Arial" panose="020B0604020202020204" pitchFamily="34" charset="0"/>
                <a:cs typeface="Arial" panose="020B0604020202020204" pitchFamily="34" charset="0"/>
              </a:endParaRPr>
            </a:p>
          </p:txBody>
        </p:sp>
      </p:grpSp>
      <p:grpSp>
        <p:nvGrpSpPr>
          <p:cNvPr id="154" name="Group 153"/>
          <p:cNvGrpSpPr/>
          <p:nvPr userDrawn="1"/>
        </p:nvGrpSpPr>
        <p:grpSpPr>
          <a:xfrm>
            <a:off x="576298" y="5649691"/>
            <a:ext cx="3690902" cy="341632"/>
            <a:chOff x="576298" y="5649691"/>
            <a:chExt cx="3690902" cy="341632"/>
          </a:xfrm>
        </p:grpSpPr>
        <p:sp>
          <p:nvSpPr>
            <p:cNvPr id="155" name="Content Placeholder 22"/>
            <p:cNvSpPr txBox="1">
              <a:spLocks/>
            </p:cNvSpPr>
            <p:nvPr userDrawn="1"/>
          </p:nvSpPr>
          <p:spPr>
            <a:xfrm>
              <a:off x="846167" y="5649691"/>
              <a:ext cx="3421033" cy="341632"/>
            </a:xfrm>
            <a:prstGeom prst="rect">
              <a:avLst/>
            </a:prstGeom>
          </p:spPr>
          <p:txBody>
            <a:bodyPr vert="horz" wrap="square" lIns="9144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rial" panose="020B0604020202020204" pitchFamily="34" charset="0"/>
                  <a:cs typeface="Arial" panose="020B0604020202020204" pitchFamily="34" charset="0"/>
                </a:rPr>
                <a:t>Passport, visa, &amp; baggage fees</a:t>
              </a:r>
              <a:endParaRPr lang="en-US" sz="1800" i="1" dirty="0">
                <a:latin typeface="Arial" panose="020B0604020202020204" pitchFamily="34" charset="0"/>
                <a:cs typeface="Arial" panose="020B0604020202020204" pitchFamily="34" charset="0"/>
              </a:endParaRPr>
            </a:p>
          </p:txBody>
        </p:sp>
        <p:pic>
          <p:nvPicPr>
            <p:cNvPr id="156" name="Picture 155"/>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576298" y="5661117"/>
              <a:ext cx="245940" cy="245940"/>
            </a:xfrm>
            <a:prstGeom prst="rect">
              <a:avLst/>
            </a:prstGeom>
          </p:spPr>
        </p:pic>
      </p:grpSp>
      <p:grpSp>
        <p:nvGrpSpPr>
          <p:cNvPr id="157" name="Group 156"/>
          <p:cNvGrpSpPr/>
          <p:nvPr userDrawn="1"/>
        </p:nvGrpSpPr>
        <p:grpSpPr>
          <a:xfrm>
            <a:off x="578382" y="5993189"/>
            <a:ext cx="2227931" cy="341632"/>
            <a:chOff x="578382" y="5993189"/>
            <a:chExt cx="2227931" cy="341632"/>
          </a:xfrm>
        </p:grpSpPr>
        <p:sp>
          <p:nvSpPr>
            <p:cNvPr id="158" name="Content Placeholder 22"/>
            <p:cNvSpPr txBox="1">
              <a:spLocks/>
            </p:cNvSpPr>
            <p:nvPr userDrawn="1"/>
          </p:nvSpPr>
          <p:spPr>
            <a:xfrm>
              <a:off x="846167" y="5993189"/>
              <a:ext cx="1960146" cy="341632"/>
            </a:xfrm>
            <a:prstGeom prst="rect">
              <a:avLst/>
            </a:prstGeom>
          </p:spPr>
          <p:txBody>
            <a:bodyPr vert="horz" wrap="square" lIns="9144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latin typeface="Arial" panose="020B0604020202020204" pitchFamily="34" charset="0"/>
                  <a:cs typeface="Arial" panose="020B0604020202020204" pitchFamily="34" charset="0"/>
                </a:rPr>
                <a:t>Spending money</a:t>
              </a:r>
              <a:endParaRPr lang="en-US" sz="1800" i="1" dirty="0">
                <a:latin typeface="Arial" panose="020B0604020202020204" pitchFamily="34" charset="0"/>
                <a:cs typeface="Arial" panose="020B0604020202020204" pitchFamily="34" charset="0"/>
              </a:endParaRPr>
            </a:p>
          </p:txBody>
        </p:sp>
        <p:pic>
          <p:nvPicPr>
            <p:cNvPr id="159" name="Picture 158"/>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578382" y="6024804"/>
              <a:ext cx="241772" cy="245941"/>
            </a:xfrm>
            <a:prstGeom prst="rect">
              <a:avLst/>
            </a:prstGeom>
          </p:spPr>
        </p:pic>
      </p:grpSp>
      <p:grpSp>
        <p:nvGrpSpPr>
          <p:cNvPr id="160" name="Group 159"/>
          <p:cNvGrpSpPr/>
          <p:nvPr userDrawn="1"/>
        </p:nvGrpSpPr>
        <p:grpSpPr>
          <a:xfrm>
            <a:off x="4478013" y="5627255"/>
            <a:ext cx="1098043" cy="341632"/>
            <a:chOff x="3868411" y="5627255"/>
            <a:chExt cx="1098043" cy="341632"/>
          </a:xfrm>
        </p:grpSpPr>
        <p:sp>
          <p:nvSpPr>
            <p:cNvPr id="161" name="Content Placeholder 22"/>
            <p:cNvSpPr txBox="1">
              <a:spLocks/>
            </p:cNvSpPr>
            <p:nvPr userDrawn="1"/>
          </p:nvSpPr>
          <p:spPr>
            <a:xfrm>
              <a:off x="4179202" y="5627255"/>
              <a:ext cx="787252" cy="341632"/>
            </a:xfrm>
            <a:prstGeom prst="rect">
              <a:avLst/>
            </a:prstGeom>
          </p:spPr>
          <p:txBody>
            <a:bodyPr vert="horz" wrap="square" lIns="9144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rial" panose="020B0604020202020204" pitchFamily="34" charset="0"/>
                  <a:cs typeface="Arial" panose="020B0604020202020204" pitchFamily="34" charset="0"/>
                </a:rPr>
                <a:t>Tips</a:t>
              </a:r>
              <a:endParaRPr lang="en-US" sz="2200" i="1" dirty="0">
                <a:latin typeface="Arial" panose="020B0604020202020204" pitchFamily="34" charset="0"/>
                <a:cs typeface="Arial" panose="020B0604020202020204" pitchFamily="34" charset="0"/>
              </a:endParaRPr>
            </a:p>
          </p:txBody>
        </p:sp>
        <p:pic>
          <p:nvPicPr>
            <p:cNvPr id="162" name="Picture 161"/>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3868411" y="5670324"/>
              <a:ext cx="245940" cy="245940"/>
            </a:xfrm>
            <a:prstGeom prst="rect">
              <a:avLst/>
            </a:prstGeom>
          </p:spPr>
        </p:pic>
      </p:grpSp>
      <p:grpSp>
        <p:nvGrpSpPr>
          <p:cNvPr id="163" name="Group 162"/>
          <p:cNvGrpSpPr/>
          <p:nvPr userDrawn="1"/>
        </p:nvGrpSpPr>
        <p:grpSpPr>
          <a:xfrm>
            <a:off x="4478013" y="5987760"/>
            <a:ext cx="3130481" cy="341632"/>
            <a:chOff x="3868411" y="5987760"/>
            <a:chExt cx="3130481" cy="341632"/>
          </a:xfrm>
        </p:grpSpPr>
        <p:sp>
          <p:nvSpPr>
            <p:cNvPr id="164" name="Content Placeholder 22"/>
            <p:cNvSpPr txBox="1">
              <a:spLocks/>
            </p:cNvSpPr>
            <p:nvPr userDrawn="1"/>
          </p:nvSpPr>
          <p:spPr>
            <a:xfrm>
              <a:off x="4179202" y="5987760"/>
              <a:ext cx="2819690" cy="341632"/>
            </a:xfrm>
            <a:prstGeom prst="rect">
              <a:avLst/>
            </a:prstGeom>
          </p:spPr>
          <p:txBody>
            <a:bodyPr vert="horz" wrap="square" lIns="9144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i="1" dirty="0">
                  <a:latin typeface="Arial" panose="020B0604020202020204" pitchFamily="34" charset="0"/>
                  <a:cs typeface="Arial" panose="020B0604020202020204" pitchFamily="34" charset="0"/>
                </a:rPr>
                <a:t>College credit (optional)</a:t>
              </a:r>
            </a:p>
          </p:txBody>
        </p:sp>
        <p:pic>
          <p:nvPicPr>
            <p:cNvPr id="165" name="Picture 164"/>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3868411" y="6012220"/>
              <a:ext cx="245940" cy="250109"/>
            </a:xfrm>
            <a:prstGeom prst="rect">
              <a:avLst/>
            </a:prstGeom>
          </p:spPr>
        </p:pic>
      </p:grpSp>
      <p:grpSp>
        <p:nvGrpSpPr>
          <p:cNvPr id="42" name="Group 41"/>
          <p:cNvGrpSpPr/>
          <p:nvPr userDrawn="1"/>
        </p:nvGrpSpPr>
        <p:grpSpPr>
          <a:xfrm>
            <a:off x="576298" y="6318477"/>
            <a:ext cx="3105134" cy="369332"/>
            <a:chOff x="576298" y="6318477"/>
            <a:chExt cx="3105134" cy="369332"/>
          </a:xfrm>
        </p:grpSpPr>
        <p:sp>
          <p:nvSpPr>
            <p:cNvPr id="55" name="Meals_excl" descr="{&quot;templafy&quot;:{&quot;id&quot;:&quot;409c67f5-33ab-4600-929f-8efeb8301ec5&quot;}}" title="Form.Meals_excluded.Snack"/>
            <p:cNvSpPr txBox="1"/>
            <p:nvPr userDrawn="1"/>
          </p:nvSpPr>
          <p:spPr>
            <a:xfrm>
              <a:off x="840961" y="6318477"/>
              <a:ext cx="2840471" cy="369332"/>
            </a:xfrm>
            <a:prstGeom prst="rect">
              <a:avLst/>
            </a:prstGeom>
            <a:noFill/>
            <a:ln>
              <a:noFill/>
            </a:ln>
          </p:spPr>
          <p:txBody>
            <a:bodyPr wrap="square" rtlCol="0">
              <a:spAutoFit/>
            </a:bodyPr>
            <a:lstStyle/>
            <a:p>
              <a:r>
                <a:t>Lunches and snacks</a:t>
              </a:r>
            </a:p>
          </p:txBody>
        </p:sp>
        <p:pic>
          <p:nvPicPr>
            <p:cNvPr id="166" name="Picture 165"/>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576298" y="6388492"/>
              <a:ext cx="245940" cy="250109"/>
            </a:xfrm>
            <a:prstGeom prst="rect">
              <a:avLst/>
            </a:prstGeom>
          </p:spPr>
        </p:pic>
      </p:grpSp>
      <p:grpSp>
        <p:nvGrpSpPr>
          <p:cNvPr id="40" name="Group 39"/>
          <p:cNvGrpSpPr/>
          <p:nvPr userDrawn="1"/>
        </p:nvGrpSpPr>
        <p:grpSpPr>
          <a:xfrm>
            <a:off x="7656034" y="5586855"/>
            <a:ext cx="3584310" cy="369332"/>
            <a:chOff x="7069177" y="5586855"/>
            <a:chExt cx="3584310" cy="369332"/>
          </a:xfrm>
        </p:grpSpPr>
        <p:sp>
          <p:nvSpPr>
            <p:cNvPr id="44" name="text3" descr="{&quot;templafy&quot;:{&quot;id&quot;:&quot;9ba0e124-3dcd-484f-9930-f7e95edabb73&quot;}}" hidden="1" title="text">
              <a:extLst>
                <a:ext uri="{FF2B5EF4-FFF2-40B4-BE49-F238E27FC236}">
                  <a16:creationId xmlns:a16="http://schemas.microsoft.com/office/drawing/2014/main" id="{760100BD-84A0-4EE1-A594-A9E6607128ED}"/>
                </a:ext>
              </a:extLst>
            </p:cNvPr>
            <p:cNvSpPr txBox="1"/>
            <p:nvPr userDrawn="1"/>
          </p:nvSpPr>
          <p:spPr>
            <a:xfrm>
              <a:off x="7331539" y="5586855"/>
              <a:ext cx="3321948" cy="369332"/>
            </a:xfrm>
            <a:prstGeom prst="rect">
              <a:avLst/>
            </a:prstGeom>
            <a:noFill/>
            <a:ln>
              <a:noFill/>
            </a:ln>
          </p:spPr>
          <p:txBody>
            <a:bodyPr wrap="square" rIns="0" rtlCol="0">
              <a:spAutoFit/>
            </a:bodyPr>
            <a:lstStyle/>
            <a:p>
              <a:r>
                <a:rPr lang="en-US" sz="1800" b="0" i="0" dirty="0">
                  <a:solidFill>
                    <a:schemeClr val="tx1"/>
                  </a:solidFill>
                  <a:latin typeface="Arial" panose="020B0604020202020204" pitchFamily="34" charset="0"/>
                  <a:cs typeface="Arial" panose="020B0604020202020204" pitchFamily="34" charset="0"/>
                </a:rPr>
                <a:t>Global Travel Protection Plan</a:t>
              </a:r>
            </a:p>
          </p:txBody>
        </p:sp>
        <p:pic>
          <p:nvPicPr>
            <p:cNvPr id="4" name="Picture 3" descr="{&quot;templafy&quot;:{&quot;id&quot;:&quot;8a923f89-43fb-4f1c-8b44-87e5d9d2b2d0&quot;}}" hidden="1" title="image"/>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7069177" y="5655185"/>
              <a:ext cx="257675" cy="254905"/>
            </a:xfrm>
            <a:prstGeom prst="rect">
              <a:avLst/>
            </a:prstGeom>
          </p:spPr>
        </p:pic>
      </p:grpSp>
      <p:grpSp>
        <p:nvGrpSpPr>
          <p:cNvPr id="38" name="Group 37"/>
          <p:cNvGrpSpPr/>
          <p:nvPr userDrawn="1"/>
        </p:nvGrpSpPr>
        <p:grpSpPr>
          <a:xfrm>
            <a:off x="6637969" y="4350084"/>
            <a:ext cx="4296282" cy="430887"/>
            <a:chOff x="6632976" y="4347497"/>
            <a:chExt cx="4296282" cy="430887"/>
          </a:xfrm>
        </p:grpSpPr>
        <p:sp>
          <p:nvSpPr>
            <p:cNvPr id="57" name="text" descr="{&quot;templafy&quot;:{&quot;id&quot;:&quot;e146583b-e173-4b3a-a423-88c5e605405b&quot;}}" title="text">
              <a:extLst>
                <a:ext uri="{FF2B5EF4-FFF2-40B4-BE49-F238E27FC236}">
                  <a16:creationId xmlns:a16="http://schemas.microsoft.com/office/drawing/2014/main" id="{6D946BA1-91E7-4866-AB6F-894E5A7CA0F8}"/>
                </a:ext>
              </a:extLst>
            </p:cNvPr>
            <p:cNvSpPr txBox="1"/>
            <p:nvPr userDrawn="1"/>
          </p:nvSpPr>
          <p:spPr>
            <a:xfrm>
              <a:off x="6956006" y="4347497"/>
              <a:ext cx="3973252" cy="430887"/>
            </a:xfrm>
            <a:prstGeom prst="rect">
              <a:avLst/>
            </a:prstGeom>
            <a:noFill/>
            <a:ln>
              <a:noFill/>
            </a:ln>
          </p:spPr>
          <p:txBody>
            <a:bodyPr wrap="square" rIns="0" rtlCol="0">
              <a:spAutoFit/>
            </a:bodyPr>
            <a:lstStyle/>
            <a:p>
              <a:r>
                <a:rPr lang="en-US" sz="2200" b="0" dirty="0">
                  <a:solidFill>
                    <a:schemeClr val="tx1"/>
                  </a:solidFill>
                  <a:latin typeface="Arial" panose="020B0604020202020204" pitchFamily="34" charset="0"/>
                  <a:cs typeface="Arial" panose="020B0604020202020204" pitchFamily="34" charset="0"/>
                </a:rPr>
                <a:t>Global Travel Protection Plan</a:t>
              </a:r>
            </a:p>
          </p:txBody>
        </p:sp>
        <p:pic>
          <p:nvPicPr>
            <p:cNvPr id="37" name="Picture 36" descr="{&quot;templafy&quot;:{&quot;id&quot;:&quot;f1ab783f-9839-4d61-a1f2-8d74649098a5&quot;}}" title="image"/>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6632976" y="4392997"/>
              <a:ext cx="319426" cy="318821"/>
            </a:xfrm>
            <a:prstGeom prst="rect">
              <a:avLst/>
            </a:prstGeom>
          </p:spPr>
        </p:pic>
      </p:grpSp>
      <p:grpSp>
        <p:nvGrpSpPr>
          <p:cNvPr id="7" name="Group 6"/>
          <p:cNvGrpSpPr/>
          <p:nvPr userDrawn="1"/>
        </p:nvGrpSpPr>
        <p:grpSpPr>
          <a:xfrm>
            <a:off x="4461608" y="6313772"/>
            <a:ext cx="3851640" cy="369332"/>
            <a:chOff x="3852006" y="6313772"/>
            <a:chExt cx="3851640" cy="369332"/>
          </a:xfrm>
        </p:grpSpPr>
        <p:sp>
          <p:nvSpPr>
            <p:cNvPr id="112" name="text" descr="{&quot;templafy&quot;:{&quot;id&quot;:&quot;8c814cac-0f33-4461-a1eb-04da87955e5b&quot;}}" hidden="1" title="Form.Excursions.Extra">
              <a:extLst>
                <a:ext uri="{FF2B5EF4-FFF2-40B4-BE49-F238E27FC236}">
                  <a16:creationId xmlns:a16="http://schemas.microsoft.com/office/drawing/2014/main" id="{6D946BA1-91E7-4866-AB6F-894E5A7CA0F8}"/>
                </a:ext>
              </a:extLst>
            </p:cNvPr>
            <p:cNvSpPr txBox="1"/>
            <p:nvPr userDrawn="1"/>
          </p:nvSpPr>
          <p:spPr>
            <a:xfrm>
              <a:off x="4165877" y="6313772"/>
              <a:ext cx="3537769" cy="369332"/>
            </a:xfrm>
            <a:prstGeom prst="rect">
              <a:avLst/>
            </a:prstGeom>
            <a:noFill/>
            <a:ln>
              <a:noFill/>
            </a:ln>
          </p:spPr>
          <p:txBody>
            <a:bodyPr wrap="square" rIns="0" rtlCol="0">
              <a:spAutoFit/>
            </a:bodyPr>
            <a:lstStyle/>
            <a:p>
              <a:endParaRPr lang="en-US" sz="1800" b="0" i="1" dirty="0">
                <a:solidFill>
                  <a:schemeClr val="tx1"/>
                </a:solidFill>
                <a:latin typeface="Arial" panose="020B0604020202020204" pitchFamily="34" charset="0"/>
                <a:cs typeface="Arial" panose="020B0604020202020204" pitchFamily="34" charset="0"/>
              </a:endParaRPr>
            </a:p>
          </p:txBody>
        </p:sp>
        <p:pic>
          <p:nvPicPr>
            <p:cNvPr id="2" name="Picture 1" descr="{&quot;templafy&quot;:{&quot;id&quot;:&quot;536e450a-e7d1-4208-a000-ff619e8ae540&quot;}}" hidden="1" title="image"/>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3852006" y="6360735"/>
              <a:ext cx="258438" cy="258709"/>
            </a:xfrm>
            <a:prstGeom prst="rect">
              <a:avLst/>
            </a:prstGeom>
          </p:spPr>
        </p:pic>
      </p:grpSp>
      <p:grpSp>
        <p:nvGrpSpPr>
          <p:cNvPr id="73" name="Group 72">
            <a:extLst>
              <a:ext uri="{FF2B5EF4-FFF2-40B4-BE49-F238E27FC236}">
                <a16:creationId xmlns:a16="http://schemas.microsoft.com/office/drawing/2014/main" id="{64EAC9DE-216C-4207-BDA2-0BBCA697FD6B}"/>
              </a:ext>
            </a:extLst>
          </p:cNvPr>
          <p:cNvGrpSpPr/>
          <p:nvPr userDrawn="1"/>
        </p:nvGrpSpPr>
        <p:grpSpPr>
          <a:xfrm>
            <a:off x="4478013" y="6321735"/>
            <a:ext cx="3130481" cy="341632"/>
            <a:chOff x="3868411" y="5987760"/>
            <a:chExt cx="3130481" cy="341632"/>
          </a:xfrm>
        </p:grpSpPr>
        <p:sp>
          <p:nvSpPr>
            <p:cNvPr id="74" name="Content Placeholder 22">
              <a:extLst>
                <a:ext uri="{FF2B5EF4-FFF2-40B4-BE49-F238E27FC236}">
                  <a16:creationId xmlns:a16="http://schemas.microsoft.com/office/drawing/2014/main" id="{33142AC9-3CFE-4BB9-84D8-EE4EFF300633}"/>
                </a:ext>
              </a:extLst>
            </p:cNvPr>
            <p:cNvSpPr txBox="1">
              <a:spLocks/>
            </p:cNvSpPr>
            <p:nvPr userDrawn="1"/>
          </p:nvSpPr>
          <p:spPr>
            <a:xfrm>
              <a:off x="4179202" y="5987760"/>
              <a:ext cx="2819690" cy="341632"/>
            </a:xfrm>
            <a:prstGeom prst="rect">
              <a:avLst/>
            </a:prstGeom>
          </p:spPr>
          <p:txBody>
            <a:bodyPr vert="horz" wrap="square" lIns="91440" tIns="45720" rIns="91440" bIns="45720" numCol="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i="1" dirty="0">
                  <a:latin typeface="Arial" panose="020B0604020202020204" pitchFamily="34" charset="0"/>
                  <a:cs typeface="Arial" panose="020B0604020202020204" pitchFamily="34" charset="0"/>
                </a:rPr>
                <a:t>Optional Excursions </a:t>
              </a:r>
            </a:p>
          </p:txBody>
        </p:sp>
        <p:pic>
          <p:nvPicPr>
            <p:cNvPr id="75" name="Picture 74">
              <a:extLst>
                <a:ext uri="{FF2B5EF4-FFF2-40B4-BE49-F238E27FC236}">
                  <a16:creationId xmlns:a16="http://schemas.microsoft.com/office/drawing/2014/main" id="{BDB9CE84-C940-4273-BAA8-59D1926DB591}"/>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3868411" y="6012220"/>
              <a:ext cx="245940" cy="250109"/>
            </a:xfrm>
            <a:prstGeom prst="rect">
              <a:avLst/>
            </a:prstGeom>
          </p:spPr>
        </p:pic>
      </p:grpSp>
    </p:spTree>
    <p:extLst>
      <p:ext uri="{BB962C8B-B14F-4D97-AF65-F5344CB8AC3E}">
        <p14:creationId xmlns:p14="http://schemas.microsoft.com/office/powerpoint/2010/main" val="190976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51"/>
                                        </p:tgtEl>
                                        <p:attrNameLst>
                                          <p:attrName>style.visibility</p:attrName>
                                        </p:attrNameLst>
                                      </p:cBhvr>
                                      <p:to>
                                        <p:strVal val="visible"/>
                                      </p:to>
                                    </p:set>
                                    <p:animEffect transition="in" filter="fade">
                                      <p:cBhvr>
                                        <p:cTn id="77" dur="500"/>
                                        <p:tgtEl>
                                          <p:spTgt spid="15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fade">
                                      <p:cBhvr>
                                        <p:cTn id="82" dur="500"/>
                                        <p:tgtEl>
                                          <p:spTgt spid="154"/>
                                        </p:tgtEl>
                                      </p:cBhvr>
                                    </p:animEffect>
                                  </p:childTnLst>
                                </p:cTn>
                              </p:par>
                              <p:par>
                                <p:cTn id="83" presetID="10" presetClass="entr" presetSubtype="0" fill="hold" nodeType="withEffect">
                                  <p:stCondLst>
                                    <p:cond delay="0"/>
                                  </p:stCondLst>
                                  <p:childTnLst>
                                    <p:set>
                                      <p:cBhvr>
                                        <p:cTn id="84" dur="1" fill="hold">
                                          <p:stCondLst>
                                            <p:cond delay="0"/>
                                          </p:stCondLst>
                                        </p:cTn>
                                        <p:tgtEl>
                                          <p:spTgt spid="157"/>
                                        </p:tgtEl>
                                        <p:attrNameLst>
                                          <p:attrName>style.visibility</p:attrName>
                                        </p:attrNameLst>
                                      </p:cBhvr>
                                      <p:to>
                                        <p:strVal val="visible"/>
                                      </p:to>
                                    </p:set>
                                    <p:animEffect transition="in" filter="fade">
                                      <p:cBhvr>
                                        <p:cTn id="85" dur="500"/>
                                        <p:tgtEl>
                                          <p:spTgt spid="157"/>
                                        </p:tgtEl>
                                      </p:cBhvr>
                                    </p:animEffect>
                                  </p:childTnLst>
                                </p:cTn>
                              </p:par>
                              <p:par>
                                <p:cTn id="86" presetID="10" presetClass="entr" presetSubtype="0" fill="hold" nodeType="withEffect">
                                  <p:stCondLst>
                                    <p:cond delay="0"/>
                                  </p:stCondLst>
                                  <p:childTnLst>
                                    <p:set>
                                      <p:cBhvr>
                                        <p:cTn id="87" dur="1" fill="hold">
                                          <p:stCondLst>
                                            <p:cond delay="0"/>
                                          </p:stCondLst>
                                        </p:cTn>
                                        <p:tgtEl>
                                          <p:spTgt spid="160"/>
                                        </p:tgtEl>
                                        <p:attrNameLst>
                                          <p:attrName>style.visibility</p:attrName>
                                        </p:attrNameLst>
                                      </p:cBhvr>
                                      <p:to>
                                        <p:strVal val="visible"/>
                                      </p:to>
                                    </p:set>
                                    <p:animEffect transition="in" filter="fade">
                                      <p:cBhvr>
                                        <p:cTn id="88" dur="500"/>
                                        <p:tgtEl>
                                          <p:spTgt spid="160"/>
                                        </p:tgtEl>
                                      </p:cBhvr>
                                    </p:animEffect>
                                  </p:childTnLst>
                                </p:cTn>
                              </p:par>
                              <p:par>
                                <p:cTn id="89" presetID="10" presetClass="entr" presetSubtype="0" fill="hold" nodeType="withEffect">
                                  <p:stCondLst>
                                    <p:cond delay="0"/>
                                  </p:stCondLst>
                                  <p:childTnLst>
                                    <p:set>
                                      <p:cBhvr>
                                        <p:cTn id="90" dur="1" fill="hold">
                                          <p:stCondLst>
                                            <p:cond delay="0"/>
                                          </p:stCondLst>
                                        </p:cTn>
                                        <p:tgtEl>
                                          <p:spTgt spid="163"/>
                                        </p:tgtEl>
                                        <p:attrNameLst>
                                          <p:attrName>style.visibility</p:attrName>
                                        </p:attrNameLst>
                                      </p:cBhvr>
                                      <p:to>
                                        <p:strVal val="visible"/>
                                      </p:to>
                                    </p:set>
                                    <p:animEffect transition="in" filter="fade">
                                      <p:cBhvr>
                                        <p:cTn id="91" dur="500"/>
                                        <p:tgtEl>
                                          <p:spTgt spid="163"/>
                                        </p:tgtEl>
                                      </p:cBhvr>
                                    </p:animEffect>
                                  </p:childTnLst>
                                </p:cTn>
                              </p:par>
                              <p:par>
                                <p:cTn id="92" presetID="10" presetClass="entr" presetSubtype="0" fill="hold"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500"/>
                                        <p:tgtEl>
                                          <p:spTgt spid="42"/>
                                        </p:tgtEl>
                                      </p:cBhvr>
                                    </p:animEffect>
                                  </p:childTnLst>
                                </p:cTn>
                              </p:par>
                              <p:par>
                                <p:cTn id="95" presetID="10" presetClass="entr" presetSubtype="0" fill="hold"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par>
                                <p:cTn id="98" presetID="10" presetClass="entr" presetSubtype="0" fill="hold" nodeType="with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fade">
                                      <p:cBhvr>
                                        <p:cTn id="100" dur="500"/>
                                        <p:tgtEl>
                                          <p:spTgt spid="7"/>
                                        </p:tgtEl>
                                      </p:cBhvr>
                                    </p:animEffect>
                                  </p:childTnLst>
                                </p:cTn>
                              </p:par>
                              <p:par>
                                <p:cTn id="101" presetID="10" presetClass="entr" presetSubtype="0" fill="hold" nodeType="with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fade">
                                      <p:cBhvr>
                                        <p:cTn id="10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AYMENT">
    <p:spTree>
      <p:nvGrpSpPr>
        <p:cNvPr id="1" name=""/>
        <p:cNvGrpSpPr/>
        <p:nvPr/>
      </p:nvGrpSpPr>
      <p:grpSpPr>
        <a:xfrm>
          <a:off x="0" y="0"/>
          <a:ext cx="0" cy="0"/>
          <a:chOff x="0" y="0"/>
          <a:chExt cx="0" cy="0"/>
        </a:xfrm>
      </p:grpSpPr>
      <p:sp>
        <p:nvSpPr>
          <p:cNvPr id="23" name="TextBox 22"/>
          <p:cNvSpPr txBox="1"/>
          <p:nvPr userDrawn="1"/>
        </p:nvSpPr>
        <p:spPr>
          <a:xfrm>
            <a:off x="1862983" y="6325001"/>
            <a:ext cx="7397395" cy="369332"/>
          </a:xfrm>
          <a:prstGeom prst="rect">
            <a:avLst/>
          </a:prstGeom>
          <a:noFill/>
          <a:ln w="9525" cap="flat" cmpd="sng" algn="ctr">
            <a:noFill/>
            <a:prstDash val="solid"/>
            <a:round/>
            <a:headEnd type="none" w="med" len="med"/>
            <a:tailEnd type="none" w="med" len="med"/>
          </a:ln>
        </p:spPr>
        <p:txBody>
          <a:bodyPr wrap="square" rtlCol="0">
            <a:spAutoFit/>
          </a:bodyPr>
          <a:lstStyle/>
          <a:p>
            <a:r>
              <a:rPr lang="en-US" b="1" i="1" dirty="0">
                <a:latin typeface="Arial" panose="020B0604020202020204" pitchFamily="34" charset="0"/>
                <a:cs typeface="Arial" panose="020B0604020202020204" pitchFamily="34" charset="0"/>
              </a:rPr>
              <a:t>Adults can travel too! </a:t>
            </a:r>
            <a:r>
              <a:rPr lang="en-US" i="1" dirty="0">
                <a:latin typeface="Arial" panose="020B0604020202020204" pitchFamily="34" charset="0"/>
                <a:cs typeface="Arial" panose="020B0604020202020204" pitchFamily="34" charset="0"/>
              </a:rPr>
              <a:t>Same easy payment options with total price of</a:t>
            </a:r>
          </a:p>
        </p:txBody>
      </p:sp>
      <p:sp>
        <p:nvSpPr>
          <p:cNvPr id="28" name="AdultFull" descr="{&quot;templafy&quot;:{&quot;id&quot;:&quot;99cf890d-4c5b-4295-8190-2944791853b6&quot;}}" title="Form.AdultFull">
            <a:extLst>
              <a:ext uri="{FF2B5EF4-FFF2-40B4-BE49-F238E27FC236}">
                <a16:creationId xmlns:a16="http://schemas.microsoft.com/office/drawing/2014/main" id="{02EB8291-4AEB-4D85-9D20-4A3F6D02855A}"/>
              </a:ext>
            </a:extLst>
          </p:cNvPr>
          <p:cNvSpPr/>
          <p:nvPr userDrawn="1"/>
        </p:nvSpPr>
        <p:spPr>
          <a:xfrm>
            <a:off x="9033174" y="6310456"/>
            <a:ext cx="1521365" cy="383878"/>
          </a:xfrm>
          <a:prstGeom prst="rect">
            <a:avLst/>
          </a:prstGeom>
          <a:no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b="1" i="1" dirty="0">
                <a:solidFill>
                  <a:schemeClr val="tx1"/>
                </a:solidFill>
                <a:latin typeface="Arial" panose="020B0604020202020204" pitchFamily="34" charset="0"/>
                <a:cs typeface="Arial" panose="020B0604020202020204" pitchFamily="34" charset="0"/>
              </a:rPr>
              <a:t>$6,070</a:t>
            </a:r>
          </a:p>
        </p:txBody>
      </p:sp>
      <p:sp>
        <p:nvSpPr>
          <p:cNvPr id="22" name="Tlte">
            <a:extLst>
              <a:ext uri="{FF2B5EF4-FFF2-40B4-BE49-F238E27FC236}">
                <a16:creationId xmlns:a16="http://schemas.microsoft.com/office/drawing/2014/main" id="{16A2183B-7B2D-4F29-894D-49B857041A44}"/>
              </a:ext>
            </a:extLst>
          </p:cNvPr>
          <p:cNvSpPr txBox="1"/>
          <p:nvPr userDrawn="1"/>
        </p:nvSpPr>
        <p:spPr>
          <a:xfrm>
            <a:off x="722113" y="439757"/>
            <a:ext cx="10747773" cy="1746632"/>
          </a:xfrm>
          <a:prstGeom prst="rect">
            <a:avLst/>
          </a:prstGeom>
          <a:noFill/>
        </p:spPr>
        <p:txBody>
          <a:bodyPr wrap="square" rtlCol="0">
            <a:spAutoFit/>
          </a:bodyPr>
          <a:lstStyle/>
          <a:p>
            <a:pPr algn="ctr">
              <a:lnSpc>
                <a:spcPct val="125000"/>
              </a:lnSpc>
            </a:pPr>
            <a:r>
              <a:rPr lang="en-US" sz="5400" b="1">
                <a:latin typeface="Century Gothic" panose="020B0502020202020204" pitchFamily="34" charset="0"/>
              </a:rPr>
              <a:t>Making it happen</a:t>
            </a:r>
          </a:p>
          <a:p>
            <a:pPr algn="ctr">
              <a:lnSpc>
                <a:spcPct val="125000"/>
              </a:lnSpc>
            </a:pPr>
            <a:r>
              <a:rPr lang="en-US" sz="3200">
                <a:latin typeface="Arial" panose="020B0604020202020204" pitchFamily="34" charset="0"/>
                <a:cs typeface="Arial" panose="020B0604020202020204" pitchFamily="34" charset="0"/>
              </a:rPr>
              <a:t>Flexible payment options</a:t>
            </a:r>
            <a:endParaRPr lang="en-US" sz="5400">
              <a:solidFill>
                <a:srgbClr val="EB008B"/>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9597FC2E-0BDB-4E89-BE21-F2F71ECEBC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387" b="5845"/>
          <a:stretch/>
        </p:blipFill>
        <p:spPr>
          <a:xfrm>
            <a:off x="6152222" y="2315122"/>
            <a:ext cx="2512270" cy="3614868"/>
          </a:xfrm>
          <a:prstGeom prst="rect">
            <a:avLst/>
          </a:prstGeom>
          <a:ln>
            <a:noFill/>
          </a:ln>
        </p:spPr>
      </p:pic>
      <p:pic>
        <p:nvPicPr>
          <p:cNvPr id="34" name="Picture 33">
            <a:extLst>
              <a:ext uri="{FF2B5EF4-FFF2-40B4-BE49-F238E27FC236}">
                <a16:creationId xmlns:a16="http://schemas.microsoft.com/office/drawing/2014/main" id="{1495106B-8B69-4875-9509-1FFFB4E1F85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3534" b="5696"/>
          <a:stretch/>
        </p:blipFill>
        <p:spPr>
          <a:xfrm>
            <a:off x="8762866" y="2315121"/>
            <a:ext cx="2513693" cy="3614868"/>
          </a:xfrm>
          <a:prstGeom prst="rect">
            <a:avLst/>
          </a:prstGeom>
          <a:ln>
            <a:noFill/>
          </a:ln>
        </p:spPr>
      </p:pic>
      <p:sp>
        <p:nvSpPr>
          <p:cNvPr id="35" name="Rectangle 34">
            <a:extLst>
              <a:ext uri="{FF2B5EF4-FFF2-40B4-BE49-F238E27FC236}">
                <a16:creationId xmlns:a16="http://schemas.microsoft.com/office/drawing/2014/main" id="{2D0CB165-0D98-4890-A593-4DFA5325C037}"/>
              </a:ext>
            </a:extLst>
          </p:cNvPr>
          <p:cNvSpPr/>
          <p:nvPr userDrawn="1"/>
        </p:nvSpPr>
        <p:spPr>
          <a:xfrm>
            <a:off x="8913893" y="2676769"/>
            <a:ext cx="2264851" cy="830997"/>
          </a:xfrm>
          <a:prstGeom prst="rect">
            <a:avLst/>
          </a:prstGeom>
          <a:ln>
            <a:noFill/>
          </a:ln>
        </p:spPr>
        <p:txBody>
          <a:bodyPr wrap="square">
            <a:spAutoFit/>
          </a:bodyPr>
          <a:lstStyle/>
          <a:p>
            <a:pPr algn="ctr"/>
            <a:r>
              <a:rPr lang="en-US" sz="1600">
                <a:solidFill>
                  <a:schemeClr val="bg1"/>
                </a:solidFill>
                <a:latin typeface="Arial Black" panose="020B0A04020102020204" pitchFamily="34" charset="0"/>
                <a:cs typeface="Arial" panose="020B0604020202020204" pitchFamily="34" charset="0"/>
              </a:rPr>
              <a:t>MANUAL</a:t>
            </a:r>
            <a:br>
              <a:rPr lang="en-US" sz="1600">
                <a:solidFill>
                  <a:schemeClr val="bg1"/>
                </a:solidFill>
                <a:latin typeface="Arial Black" panose="020B0A04020102020204" pitchFamily="34" charset="0"/>
                <a:cs typeface="Arial" panose="020B0604020202020204" pitchFamily="34" charset="0"/>
              </a:rPr>
            </a:br>
            <a:r>
              <a:rPr lang="en-US" sz="1600">
                <a:solidFill>
                  <a:schemeClr val="bg1"/>
                </a:solidFill>
                <a:latin typeface="Arial Black" panose="020B0A04020102020204" pitchFamily="34" charset="0"/>
                <a:cs typeface="Arial" panose="020B0604020202020204" pitchFamily="34" charset="0"/>
              </a:rPr>
              <a:t>PAYMENT</a:t>
            </a:r>
            <a:br>
              <a:rPr lang="en-US" sz="1600">
                <a:solidFill>
                  <a:schemeClr val="bg1"/>
                </a:solidFill>
                <a:latin typeface="Arial Black" panose="020B0A04020102020204" pitchFamily="34" charset="0"/>
                <a:cs typeface="Arial" panose="020B0604020202020204" pitchFamily="34" charset="0"/>
              </a:rPr>
            </a:br>
            <a:r>
              <a:rPr lang="en-US" sz="1600">
                <a:solidFill>
                  <a:schemeClr val="bg1"/>
                </a:solidFill>
                <a:latin typeface="Arial Black" panose="020B0A04020102020204" pitchFamily="34" charset="0"/>
                <a:cs typeface="Arial" panose="020B0604020202020204" pitchFamily="34" charset="0"/>
              </a:rPr>
              <a:t>OPTIONS</a:t>
            </a:r>
          </a:p>
        </p:txBody>
      </p:sp>
      <p:pic>
        <p:nvPicPr>
          <p:cNvPr id="36" name="Picture 35">
            <a:extLst>
              <a:ext uri="{FF2B5EF4-FFF2-40B4-BE49-F238E27FC236}">
                <a16:creationId xmlns:a16="http://schemas.microsoft.com/office/drawing/2014/main" id="{7671DB0F-3E67-4EFD-AD32-14BA5DD3BCF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3338" b="5893"/>
          <a:stretch/>
        </p:blipFill>
        <p:spPr>
          <a:xfrm>
            <a:off x="959717" y="2315122"/>
            <a:ext cx="2501752" cy="3614867"/>
          </a:xfrm>
          <a:prstGeom prst="rect">
            <a:avLst/>
          </a:prstGeom>
          <a:ln>
            <a:noFill/>
          </a:ln>
        </p:spPr>
      </p:pic>
      <p:pic>
        <p:nvPicPr>
          <p:cNvPr id="40" name="Picture 39">
            <a:extLst>
              <a:ext uri="{FF2B5EF4-FFF2-40B4-BE49-F238E27FC236}">
                <a16:creationId xmlns:a16="http://schemas.microsoft.com/office/drawing/2014/main" id="{AD4E22A8-FAAF-4316-B255-34C685D1B99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t="3214" b="6017"/>
          <a:stretch/>
        </p:blipFill>
        <p:spPr>
          <a:xfrm>
            <a:off x="3549288" y="2315122"/>
            <a:ext cx="2507722" cy="3614867"/>
          </a:xfrm>
          <a:prstGeom prst="rect">
            <a:avLst/>
          </a:prstGeom>
          <a:ln>
            <a:noFill/>
          </a:ln>
        </p:spPr>
      </p:pic>
      <p:sp>
        <p:nvSpPr>
          <p:cNvPr id="44" name="BiWeekly" descr="{&quot;templafy&quot;:{&quot;id&quot;:&quot;c175c7ed-76e5-458e-8815-ce4de5c8f81d&quot;}}" title="Form.Weeksbi">
            <a:extLst>
              <a:ext uri="{FF2B5EF4-FFF2-40B4-BE49-F238E27FC236}">
                <a16:creationId xmlns:a16="http://schemas.microsoft.com/office/drawing/2014/main" id="{0017B02C-7E5F-47CC-8530-314CD7A80BD3}"/>
              </a:ext>
            </a:extLst>
          </p:cNvPr>
          <p:cNvSpPr/>
          <p:nvPr userDrawn="1"/>
        </p:nvSpPr>
        <p:spPr>
          <a:xfrm>
            <a:off x="8805761" y="3505383"/>
            <a:ext cx="2481116" cy="260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0" i="1">
                <a:solidFill>
                  <a:schemeClr val="bg1"/>
                </a:solidFill>
                <a:latin typeface="Arial" panose="020B0604020202020204" pitchFamily="34" charset="0"/>
                <a:cs typeface="Arial" panose="020B0604020202020204" pitchFamily="34" charset="0"/>
              </a:rPr>
              <a:t>(</a:t>
            </a:r>
            <a:r>
              <a:rPr lang="en-GB" sz="1200" b="0" i="1" err="1">
                <a:solidFill>
                  <a:schemeClr val="bg1"/>
                </a:solidFill>
                <a:latin typeface="Arial" panose="020B0604020202020204" pitchFamily="34" charset="0"/>
                <a:cs typeface="Arial" panose="020B0604020202020204" pitchFamily="34" charset="0"/>
              </a:rPr>
              <a:t>add’l</a:t>
            </a:r>
            <a:r>
              <a:rPr lang="en-GB" sz="1200" b="0" i="1">
                <a:solidFill>
                  <a:schemeClr val="bg1"/>
                </a:solidFill>
                <a:latin typeface="Arial" panose="020B0604020202020204" pitchFamily="34" charset="0"/>
                <a:cs typeface="Arial" panose="020B0604020202020204" pitchFamily="34" charset="0"/>
              </a:rPr>
              <a:t> restrictions</a:t>
            </a:r>
            <a:r>
              <a:rPr lang="en-GB" sz="1200" b="0" i="1" baseline="0">
                <a:solidFill>
                  <a:schemeClr val="bg1"/>
                </a:solidFill>
                <a:latin typeface="Arial" panose="020B0604020202020204" pitchFamily="34" charset="0"/>
                <a:cs typeface="Arial" panose="020B0604020202020204" pitchFamily="34" charset="0"/>
              </a:rPr>
              <a:t> &amp; </a:t>
            </a:r>
            <a:r>
              <a:rPr lang="en-GB" sz="1200" b="0" i="1">
                <a:solidFill>
                  <a:schemeClr val="bg1"/>
                </a:solidFill>
                <a:latin typeface="Arial" panose="020B0604020202020204" pitchFamily="34" charset="0"/>
                <a:cs typeface="Arial" panose="020B0604020202020204" pitchFamily="34" charset="0"/>
              </a:rPr>
              <a:t>fees)</a:t>
            </a:r>
          </a:p>
        </p:txBody>
      </p:sp>
      <p:sp>
        <p:nvSpPr>
          <p:cNvPr id="49" name="BiWeekly" descr="{&quot;templafy&quot;:{&quot;id&quot;:&quot;485a7d8c-6f61-4313-8057-c8d279116b97&quot;}}" title="Form.Weeksmo">
            <a:extLst>
              <a:ext uri="{FF2B5EF4-FFF2-40B4-BE49-F238E27FC236}">
                <a16:creationId xmlns:a16="http://schemas.microsoft.com/office/drawing/2014/main" id="{F620BBA0-9AD8-4081-950C-1F6493F2610D}"/>
              </a:ext>
            </a:extLst>
          </p:cNvPr>
          <p:cNvSpPr>
            <a:spLocks/>
          </p:cNvSpPr>
          <p:nvPr userDrawn="1"/>
        </p:nvSpPr>
        <p:spPr>
          <a:xfrm>
            <a:off x="6169163" y="3519387"/>
            <a:ext cx="2455275" cy="25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0" i="1" dirty="0">
                <a:solidFill>
                  <a:schemeClr val="bg1"/>
                </a:solidFill>
                <a:latin typeface="Arial" panose="020B0604020202020204" pitchFamily="34" charset="0"/>
                <a:cs typeface="Arial" panose="020B0604020202020204" pitchFamily="34" charset="0"/>
              </a:rPr>
              <a:t>(includes</a:t>
            </a:r>
            <a:r>
              <a:rPr lang="en-GB" sz="1200" b="0" i="1" baseline="0" dirty="0">
                <a:solidFill>
                  <a:schemeClr val="bg1"/>
                </a:solidFill>
                <a:latin typeface="Arial" panose="020B0604020202020204" pitchFamily="34" charset="0"/>
                <a:cs typeface="Arial" panose="020B0604020202020204" pitchFamily="34" charset="0"/>
              </a:rPr>
              <a:t> $95 deposit)</a:t>
            </a:r>
            <a:endParaRPr lang="en-GB" sz="1200" b="0" i="1" dirty="0">
              <a:solidFill>
                <a:schemeClr val="bg1"/>
              </a:solidFill>
              <a:latin typeface="Arial" panose="020B0604020202020204" pitchFamily="34" charset="0"/>
              <a:cs typeface="Arial" panose="020B0604020202020204" pitchFamily="34" charset="0"/>
            </a:endParaRPr>
          </a:p>
        </p:txBody>
      </p:sp>
      <p:cxnSp>
        <p:nvCxnSpPr>
          <p:cNvPr id="50" name="Straight Connector 49">
            <a:extLst>
              <a:ext uri="{FF2B5EF4-FFF2-40B4-BE49-F238E27FC236}">
                <a16:creationId xmlns:a16="http://schemas.microsoft.com/office/drawing/2014/main" id="{444530A6-B60A-45A5-8025-2D96AC3620A1}"/>
              </a:ext>
            </a:extLst>
          </p:cNvPr>
          <p:cNvCxnSpPr>
            <a:cxnSpLocks/>
          </p:cNvCxnSpPr>
          <p:nvPr userDrawn="1"/>
        </p:nvCxnSpPr>
        <p:spPr>
          <a:xfrm>
            <a:off x="3728159" y="1540761"/>
            <a:ext cx="4572000"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03874E88-9F37-473A-A563-1D67E9EB884E}"/>
              </a:ext>
            </a:extLst>
          </p:cNvPr>
          <p:cNvSpPr/>
          <p:nvPr userDrawn="1"/>
        </p:nvSpPr>
        <p:spPr>
          <a:xfrm>
            <a:off x="6323585" y="3188595"/>
            <a:ext cx="2264851" cy="338554"/>
          </a:xfrm>
          <a:prstGeom prst="rect">
            <a:avLst/>
          </a:prstGeom>
          <a:ln w="9525" cap="flat" cmpd="sng" algn="ctr">
            <a:noFill/>
            <a:prstDash val="solid"/>
            <a:round/>
            <a:headEnd type="none" w="med" len="med"/>
            <a:tailEnd type="none" w="med" len="med"/>
          </a:ln>
        </p:spPr>
        <p:txBody>
          <a:bodyPr wrap="square">
            <a:spAutoFit/>
          </a:bodyPr>
          <a:lstStyle/>
          <a:p>
            <a:pPr algn="ctr"/>
            <a:r>
              <a:rPr lang="en-US" sz="1600" dirty="0">
                <a:solidFill>
                  <a:schemeClr val="bg1"/>
                </a:solidFill>
                <a:latin typeface="Arial Black" panose="020B0A04020102020204" pitchFamily="34" charset="0"/>
                <a:cs typeface="Arial" panose="020B0604020202020204" pitchFamily="34" charset="0"/>
              </a:rPr>
              <a:t>IN FULL</a:t>
            </a:r>
          </a:p>
        </p:txBody>
      </p:sp>
      <p:sp>
        <p:nvSpPr>
          <p:cNvPr id="17" name="Infull" descr="{&quot;templafy&quot;:{&quot;id&quot;:&quot;2f4e3e63-315e-46af-aa11-b9017331f509&quot;}}" title="Form.Infull">
            <a:extLst>
              <a:ext uri="{FF2B5EF4-FFF2-40B4-BE49-F238E27FC236}">
                <a16:creationId xmlns:a16="http://schemas.microsoft.com/office/drawing/2014/main" id="{F466B531-4047-4D7C-B293-AD39272D7731}"/>
              </a:ext>
            </a:extLst>
          </p:cNvPr>
          <p:cNvSpPr/>
          <p:nvPr userDrawn="1"/>
        </p:nvSpPr>
        <p:spPr>
          <a:xfrm>
            <a:off x="6169164" y="2543419"/>
            <a:ext cx="2482468" cy="646331"/>
          </a:xfrm>
          <a:prstGeom prst="rect">
            <a:avLst/>
          </a:prstGeom>
          <a:no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entury Gothic" panose="020B0502020202020204" pitchFamily="34" charset="0"/>
              </a:rPr>
              <a:t>$5,370</a:t>
            </a:r>
          </a:p>
        </p:txBody>
      </p:sp>
      <p:sp>
        <p:nvSpPr>
          <p:cNvPr id="13" name="Rectangle 12">
            <a:extLst>
              <a:ext uri="{FF2B5EF4-FFF2-40B4-BE49-F238E27FC236}">
                <a16:creationId xmlns:a16="http://schemas.microsoft.com/office/drawing/2014/main" id="{458C667A-BC14-43F7-996D-41C9D3616CB4}"/>
              </a:ext>
            </a:extLst>
          </p:cNvPr>
          <p:cNvSpPr/>
          <p:nvPr userDrawn="1"/>
        </p:nvSpPr>
        <p:spPr>
          <a:xfrm>
            <a:off x="1115830" y="3188595"/>
            <a:ext cx="2264851" cy="338554"/>
          </a:xfrm>
          <a:prstGeom prst="rect">
            <a:avLst/>
          </a:prstGeom>
          <a:ln w="9525" cap="flat" cmpd="sng" algn="ctr">
            <a:noFill/>
            <a:prstDash val="solid"/>
            <a:round/>
            <a:headEnd type="none" w="med" len="med"/>
            <a:tailEnd type="none" w="med" len="med"/>
          </a:ln>
        </p:spPr>
        <p:txBody>
          <a:bodyPr wrap="square">
            <a:spAutoFit/>
          </a:bodyPr>
          <a:lstStyle/>
          <a:p>
            <a:pPr algn="ctr"/>
            <a:r>
              <a:rPr lang="en-US" sz="1600" dirty="0">
                <a:solidFill>
                  <a:schemeClr val="bg1"/>
                </a:solidFill>
                <a:latin typeface="Arial Black" panose="020B0A04020102020204" pitchFamily="34" charset="0"/>
                <a:cs typeface="Arial" panose="020B0604020202020204" pitchFamily="34" charset="0"/>
              </a:rPr>
              <a:t>BI-WEEKLY</a:t>
            </a:r>
          </a:p>
        </p:txBody>
      </p:sp>
      <p:sp>
        <p:nvSpPr>
          <p:cNvPr id="20" name="BiWeekly" descr="{&quot;templafy&quot;:{&quot;id&quot;:&quot;34c2d37f-702f-4e79-b613-c196e4458122&quot;}}" title="Form.Biweekly">
            <a:extLst>
              <a:ext uri="{FF2B5EF4-FFF2-40B4-BE49-F238E27FC236}">
                <a16:creationId xmlns:a16="http://schemas.microsoft.com/office/drawing/2014/main" id="{02EB8291-4AEB-4D85-9D20-4A3F6D02855A}"/>
              </a:ext>
            </a:extLst>
          </p:cNvPr>
          <p:cNvSpPr/>
          <p:nvPr userDrawn="1"/>
        </p:nvSpPr>
        <p:spPr>
          <a:xfrm>
            <a:off x="993421" y="2543419"/>
            <a:ext cx="2451590" cy="646331"/>
          </a:xfrm>
          <a:prstGeom prst="rect">
            <a:avLst/>
          </a:prstGeom>
          <a:no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entury Gothic" panose="020B0502020202020204" pitchFamily="34" charset="0"/>
              </a:rPr>
              <a:t>$330</a:t>
            </a:r>
          </a:p>
        </p:txBody>
      </p:sp>
      <p:sp>
        <p:nvSpPr>
          <p:cNvPr id="30" name="BiWeekly" descr="{&quot;templafy&quot;:{&quot;id&quot;:&quot;0cfa1990-a62a-4be7-ae73-2a24267dcf8f&quot;}}" title="Form.Weeksbi">
            <a:extLst>
              <a:ext uri="{FF2B5EF4-FFF2-40B4-BE49-F238E27FC236}">
                <a16:creationId xmlns:a16="http://schemas.microsoft.com/office/drawing/2014/main" id="{02EB8291-4AEB-4D85-9D20-4A3F6D02855A}"/>
              </a:ext>
            </a:extLst>
          </p:cNvPr>
          <p:cNvSpPr>
            <a:spLocks/>
          </p:cNvSpPr>
          <p:nvPr userDrawn="1"/>
        </p:nvSpPr>
        <p:spPr>
          <a:xfrm>
            <a:off x="1000583" y="3511959"/>
            <a:ext cx="2481116" cy="260753"/>
          </a:xfrm>
          <a:prstGeom prst="rect">
            <a:avLst/>
          </a:prstGeom>
          <a:no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0" i="1" dirty="0">
                <a:solidFill>
                  <a:schemeClr val="bg1"/>
                </a:solidFill>
                <a:latin typeface="Arial" panose="020B0604020202020204" pitchFamily="34" charset="0"/>
                <a:cs typeface="Arial" panose="020B0604020202020204" pitchFamily="34" charset="0"/>
              </a:rPr>
              <a:t>(for 8 mos. after $95 deposit)</a:t>
            </a:r>
          </a:p>
        </p:txBody>
      </p:sp>
      <p:sp>
        <p:nvSpPr>
          <p:cNvPr id="14" name="Rectangle 13">
            <a:extLst>
              <a:ext uri="{FF2B5EF4-FFF2-40B4-BE49-F238E27FC236}">
                <a16:creationId xmlns:a16="http://schemas.microsoft.com/office/drawing/2014/main" id="{C2453B65-E36A-4626-A324-2F46B8D804A8}"/>
              </a:ext>
            </a:extLst>
          </p:cNvPr>
          <p:cNvSpPr/>
          <p:nvPr userDrawn="1"/>
        </p:nvSpPr>
        <p:spPr>
          <a:xfrm>
            <a:off x="3716744" y="3172844"/>
            <a:ext cx="2264851" cy="338554"/>
          </a:xfrm>
          <a:prstGeom prst="rect">
            <a:avLst/>
          </a:prstGeom>
          <a:ln w="9525" cap="flat" cmpd="sng" algn="ctr">
            <a:noFill/>
            <a:prstDash val="solid"/>
            <a:round/>
            <a:headEnd type="none" w="med" len="med"/>
            <a:tailEnd type="none" w="med" len="med"/>
          </a:ln>
        </p:spPr>
        <p:txBody>
          <a:bodyPr wrap="square">
            <a:spAutoFit/>
          </a:bodyPr>
          <a:lstStyle/>
          <a:p>
            <a:pPr algn="ctr"/>
            <a:r>
              <a:rPr lang="en-US" sz="1600" dirty="0">
                <a:solidFill>
                  <a:schemeClr val="bg1"/>
                </a:solidFill>
                <a:latin typeface="Arial Black" panose="020B0A04020102020204" pitchFamily="34" charset="0"/>
                <a:cs typeface="Arial" panose="020B0604020202020204" pitchFamily="34" charset="0"/>
              </a:rPr>
              <a:t>MONTHLY</a:t>
            </a:r>
          </a:p>
        </p:txBody>
      </p:sp>
      <p:sp>
        <p:nvSpPr>
          <p:cNvPr id="21" name="Monthly" descr="{&quot;templafy&quot;:{&quot;id&quot;:&quot;82e04b37-60cb-4a5a-88bc-287f6a63fa80&quot;}}" title="Form.Monthly">
            <a:extLst>
              <a:ext uri="{FF2B5EF4-FFF2-40B4-BE49-F238E27FC236}">
                <a16:creationId xmlns:a16="http://schemas.microsoft.com/office/drawing/2014/main" id="{F466B531-4047-4D7C-B293-AD39272D7731}"/>
              </a:ext>
            </a:extLst>
          </p:cNvPr>
          <p:cNvSpPr/>
          <p:nvPr userDrawn="1"/>
        </p:nvSpPr>
        <p:spPr>
          <a:xfrm>
            <a:off x="3570394" y="2555142"/>
            <a:ext cx="2483169" cy="646331"/>
          </a:xfrm>
          <a:prstGeom prst="rect">
            <a:avLst/>
          </a:prstGeom>
          <a:no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entury Gothic" panose="020B0502020202020204" pitchFamily="34" charset="0"/>
              </a:rPr>
              <a:t>$660</a:t>
            </a:r>
          </a:p>
        </p:txBody>
      </p:sp>
      <p:sp>
        <p:nvSpPr>
          <p:cNvPr id="31" name="BiWeekly" descr="{&quot;templafy&quot;:{&quot;id&quot;:&quot;b1ba6b7f-7fc4-4a71-ba25-95783732de0d&quot;}}" title="Form.Weeksmo">
            <a:extLst>
              <a:ext uri="{FF2B5EF4-FFF2-40B4-BE49-F238E27FC236}">
                <a16:creationId xmlns:a16="http://schemas.microsoft.com/office/drawing/2014/main" id="{02EB8291-4AEB-4D85-9D20-4A3F6D02855A}"/>
              </a:ext>
            </a:extLst>
          </p:cNvPr>
          <p:cNvSpPr>
            <a:spLocks/>
          </p:cNvSpPr>
          <p:nvPr userDrawn="1"/>
        </p:nvSpPr>
        <p:spPr>
          <a:xfrm>
            <a:off x="3598289" y="3519387"/>
            <a:ext cx="2455275" cy="253325"/>
          </a:xfrm>
          <a:prstGeom prst="rect">
            <a:avLst/>
          </a:prstGeom>
          <a:noFill/>
          <a:ln w="952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0" i="1" dirty="0">
                <a:solidFill>
                  <a:schemeClr val="bg1"/>
                </a:solidFill>
                <a:latin typeface="Arial" panose="020B0604020202020204" pitchFamily="34" charset="0"/>
                <a:cs typeface="Arial" panose="020B0604020202020204" pitchFamily="34" charset="0"/>
              </a:rPr>
              <a:t>(for 8 mos. after $95 deposit)</a:t>
            </a:r>
          </a:p>
        </p:txBody>
      </p:sp>
    </p:spTree>
    <p:extLst>
      <p:ext uri="{BB962C8B-B14F-4D97-AF65-F5344CB8AC3E}">
        <p14:creationId xmlns:p14="http://schemas.microsoft.com/office/powerpoint/2010/main" val="124575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35" grpId="0"/>
      <p:bldP spid="44" grpId="0"/>
      <p:bldP spid="49" grpId="0"/>
      <p:bldP spid="15" grpId="0"/>
      <p:bldP spid="17" grpId="0"/>
      <p:bldP spid="13" grpId="0"/>
      <p:bldP spid="20" grpId="0"/>
      <p:bldP spid="30" grpId="0"/>
      <p:bldP spid="14" grpId="0"/>
      <p:bldP spid="21" grpId="0"/>
      <p:bldP spid="31"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inal_Slide">
    <p:spTree>
      <p:nvGrpSpPr>
        <p:cNvPr id="1" name=""/>
        <p:cNvGrpSpPr/>
        <p:nvPr/>
      </p:nvGrpSpPr>
      <p:grpSpPr>
        <a:xfrm>
          <a:off x="0" y="0"/>
          <a:ext cx="0" cy="0"/>
          <a:chOff x="0" y="0"/>
          <a:chExt cx="0" cy="0"/>
        </a:xfrm>
      </p:grpSpPr>
      <p:sp>
        <p:nvSpPr>
          <p:cNvPr id="11" name="Rectangle 10"/>
          <p:cNvSpPr>
            <a:spLocks/>
          </p:cNvSpPr>
          <p:nvPr userDrawn="1"/>
        </p:nvSpPr>
        <p:spPr>
          <a:xfrm>
            <a:off x="-42239" y="0"/>
            <a:ext cx="6904775" cy="6858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9"/>
          <p:cNvSpPr>
            <a:spLocks noGrp="1"/>
          </p:cNvSpPr>
          <p:nvPr>
            <p:ph type="pic" sz="quarter" idx="11" hasCustomPrompt="1"/>
          </p:nvPr>
        </p:nvSpPr>
        <p:spPr>
          <a:xfrm>
            <a:off x="6877050" y="0"/>
            <a:ext cx="5314950" cy="6858000"/>
          </a:xfrm>
          <a:prstGeom prst="rect">
            <a:avLst/>
          </a:prstGeom>
        </p:spPr>
        <p:txBody>
          <a:bodyPr/>
          <a:lstStyle>
            <a:lvl1pPr>
              <a:defRPr baseline="0">
                <a:solidFill>
                  <a:srgbClr val="FF0000"/>
                </a:solidFill>
              </a:defRPr>
            </a:lvl1pPr>
          </a:lstStyle>
          <a:p>
            <a:r>
              <a:rPr lang="en-US" dirty="0"/>
              <a:t>Insert photo of destination here</a:t>
            </a:r>
          </a:p>
        </p:txBody>
      </p:sp>
      <p:sp>
        <p:nvSpPr>
          <p:cNvPr id="4" name="Neighbors" descr="{&quot;templafy&quot;:{&quot;id&quot;:&quot;3852b54d-1567-4ba0-bf28-1e0ea4931ac2&quot;}}" title="Form.Neighbor">
            <a:extLst>
              <a:ext uri="{FF2B5EF4-FFF2-40B4-BE49-F238E27FC236}">
                <a16:creationId xmlns:a16="http://schemas.microsoft.com/office/drawing/2014/main" id="{F466B531-4047-4D7C-B293-AD39272D7731}"/>
              </a:ext>
            </a:extLst>
          </p:cNvPr>
          <p:cNvSpPr/>
          <p:nvPr userDrawn="1"/>
        </p:nvSpPr>
        <p:spPr>
          <a:xfrm>
            <a:off x="3303541" y="2747298"/>
            <a:ext cx="5781674" cy="2337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3600" b="1" dirty="0">
              <a:solidFill>
                <a:schemeClr val="tx1"/>
              </a:solidFill>
              <a:latin typeface="Arial" panose="020B0604020202020204" pitchFamily="34" charset="0"/>
              <a:cs typeface="Arial" panose="020B0604020202020204" pitchFamily="34" charset="0"/>
            </a:endParaRPr>
          </a:p>
        </p:txBody>
      </p:sp>
      <p:sp>
        <p:nvSpPr>
          <p:cNvPr id="21" name="Title 15">
            <a:extLst>
              <a:ext uri="{FF2B5EF4-FFF2-40B4-BE49-F238E27FC236}">
                <a16:creationId xmlns:a16="http://schemas.microsoft.com/office/drawing/2014/main" id="{1467EEE8-C162-49E7-BBD9-BF6F8EFCEFB7}"/>
              </a:ext>
            </a:extLst>
          </p:cNvPr>
          <p:cNvSpPr>
            <a:spLocks noGrp="1"/>
          </p:cNvSpPr>
          <p:nvPr>
            <p:ph type="title"/>
          </p:nvPr>
        </p:nvSpPr>
        <p:spPr>
          <a:xfrm>
            <a:off x="621283" y="517322"/>
            <a:ext cx="5689934" cy="1022350"/>
          </a:xfrm>
          <a:prstGeom prst="rect">
            <a:avLst/>
          </a:prstGeom>
          <a:ln>
            <a:noFill/>
          </a:ln>
        </p:spPr>
        <p:txBody>
          <a:bodyPr/>
          <a:lstStyle>
            <a:lvl1pPr algn="ctr">
              <a:defRPr b="1">
                <a:solidFill>
                  <a:schemeClr val="bg1"/>
                </a:solidFill>
                <a:latin typeface="Century Gothic" panose="020B0502020202020204" pitchFamily="34" charset="0"/>
              </a:defRPr>
            </a:lvl1pPr>
          </a:lstStyle>
          <a:p>
            <a:r>
              <a:rPr lang="en-US" dirty="0"/>
              <a:t>Who’s in?</a:t>
            </a:r>
          </a:p>
        </p:txBody>
      </p:sp>
      <p:cxnSp>
        <p:nvCxnSpPr>
          <p:cNvPr id="22" name="Straight Connector 21">
            <a:extLst>
              <a:ext uri="{FF2B5EF4-FFF2-40B4-BE49-F238E27FC236}">
                <a16:creationId xmlns:a16="http://schemas.microsoft.com/office/drawing/2014/main" id="{93D9B5EA-E2CB-49E1-BB65-938ECAC76CA1}"/>
              </a:ext>
            </a:extLst>
          </p:cNvPr>
          <p:cNvCxnSpPr>
            <a:cxnSpLocks/>
          </p:cNvCxnSpPr>
          <p:nvPr userDrawn="1"/>
        </p:nvCxnSpPr>
        <p:spPr>
          <a:xfrm>
            <a:off x="1508829" y="1539672"/>
            <a:ext cx="3914841" cy="0"/>
          </a:xfrm>
          <a:prstGeom prst="line">
            <a:avLst/>
          </a:prstGeom>
          <a:ln w="19050">
            <a:noFill/>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916153ED-F8FE-43C4-94B5-31F4D22A1548}"/>
              </a:ext>
            </a:extLst>
          </p:cNvPr>
          <p:cNvSpPr txBox="1">
            <a:spLocks/>
          </p:cNvSpPr>
          <p:nvPr userDrawn="1"/>
        </p:nvSpPr>
        <p:spPr>
          <a:xfrm>
            <a:off x="2244765" y="5641507"/>
            <a:ext cx="4252292" cy="1138773"/>
          </a:xfrm>
          <a:prstGeom prst="rect">
            <a:avLst/>
          </a:prstGeom>
          <a:noFill/>
          <a:ln>
            <a:noFill/>
          </a:ln>
        </p:spPr>
        <p:txBody>
          <a:bodyPr wrap="square" rtlCol="0">
            <a:spAutoFit/>
          </a:bodyPr>
          <a:lstStyle/>
          <a:p>
            <a:pPr algn="ctr"/>
            <a:r>
              <a:rPr lang="en-US" sz="2000" b="1" i="1" baseline="0" dirty="0">
                <a:solidFill>
                  <a:schemeClr val="bg1"/>
                </a:solidFill>
                <a:latin typeface="Century Gothic" panose="020B0502020202020204" pitchFamily="34" charset="0"/>
                <a:cs typeface="Arial" panose="020B0604020202020204" pitchFamily="34" charset="0"/>
              </a:rPr>
              <a:t>Thanks for tuning in!</a:t>
            </a:r>
          </a:p>
          <a:p>
            <a:pPr algn="ctr"/>
            <a:r>
              <a:rPr lang="en-US" sz="1600" b="0" i="1" baseline="0" dirty="0">
                <a:solidFill>
                  <a:schemeClr val="bg1"/>
                </a:solidFill>
                <a:latin typeface="Century Gothic" panose="020B0502020202020204" pitchFamily="34" charset="0"/>
                <a:cs typeface="Arial" panose="020B0604020202020204" pitchFamily="34" charset="0"/>
              </a:rPr>
              <a:t>Please make sure you complete the Sign In form so I can follow up on all your questions</a:t>
            </a:r>
            <a:endParaRPr lang="en-US" sz="1100" b="0" i="1" dirty="0">
              <a:solidFill>
                <a:schemeClr val="bg1"/>
              </a:solidFill>
              <a:latin typeface="Century Gothic" panose="020B0502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DE01F94-232F-48F6-9249-9177C8377335}"/>
              </a:ext>
            </a:extLst>
          </p:cNvPr>
          <p:cNvSpPr>
            <a:spLocks/>
          </p:cNvSpPr>
          <p:nvPr userDrawn="1"/>
        </p:nvSpPr>
        <p:spPr>
          <a:xfrm>
            <a:off x="1340103" y="1546428"/>
            <a:ext cx="4696124" cy="553998"/>
          </a:xfrm>
          <a:prstGeom prst="rect">
            <a:avLst/>
          </a:prstGeom>
          <a:ln>
            <a:noFill/>
          </a:ln>
        </p:spPr>
        <p:txBody>
          <a:bodyPr wrap="square" lIns="0" tIns="0" rIns="0" bIns="0">
            <a:spAutoFit/>
          </a:bodyPr>
          <a:lstStyle/>
          <a:p>
            <a:endParaRPr lang="en-US" b="1" dirty="0">
              <a:solidFill>
                <a:srgbClr val="00B9FF"/>
              </a:solidFill>
              <a:latin typeface="Century Gothic" panose="020B0502020202020204" pitchFamily="34" charset="0"/>
              <a:cs typeface="Arial" panose="020B0604020202020204" pitchFamily="34" charset="0"/>
            </a:endParaRPr>
          </a:p>
          <a:p>
            <a:r>
              <a:rPr lang="en-US" b="1" dirty="0">
                <a:solidFill>
                  <a:srgbClr val="00B9FF"/>
                </a:solidFill>
                <a:latin typeface="Century Gothic" panose="020B0502020202020204" pitchFamily="34" charset="0"/>
                <a:cs typeface="Arial" panose="020B0604020202020204" pitchFamily="34" charset="0"/>
              </a:rPr>
              <a:t>OUR ENROLLMENT PAGE</a:t>
            </a:r>
          </a:p>
        </p:txBody>
      </p:sp>
      <p:sp>
        <p:nvSpPr>
          <p:cNvPr id="25" name="Rectangle 24">
            <a:extLst>
              <a:ext uri="{FF2B5EF4-FFF2-40B4-BE49-F238E27FC236}">
                <a16:creationId xmlns:a16="http://schemas.microsoft.com/office/drawing/2014/main" id="{A72B7EE3-AEA8-4ADC-B9BE-CB13C7EE1DE9}"/>
              </a:ext>
            </a:extLst>
          </p:cNvPr>
          <p:cNvSpPr>
            <a:spLocks/>
          </p:cNvSpPr>
          <p:nvPr userDrawn="1"/>
        </p:nvSpPr>
        <p:spPr>
          <a:xfrm>
            <a:off x="1340103" y="2736502"/>
            <a:ext cx="4696124" cy="553998"/>
          </a:xfrm>
          <a:prstGeom prst="rect">
            <a:avLst/>
          </a:prstGeom>
          <a:ln>
            <a:noFill/>
          </a:ln>
        </p:spPr>
        <p:txBody>
          <a:bodyPr wrap="square" lIns="0" tIns="0" rIns="0" bIns="0">
            <a:spAutoFit/>
          </a:bodyPr>
          <a:lstStyle/>
          <a:p>
            <a:endParaRPr lang="en-US" b="1" dirty="0">
              <a:solidFill>
                <a:srgbClr val="37001F"/>
              </a:solidFill>
              <a:latin typeface="Century Gothic" panose="020B0502020202020204" pitchFamily="34" charset="0"/>
              <a:cs typeface="Arial" panose="020B0604020202020204" pitchFamily="34" charset="0"/>
            </a:endParaRPr>
          </a:p>
          <a:p>
            <a:r>
              <a:rPr lang="en-US" b="1" dirty="0">
                <a:solidFill>
                  <a:srgbClr val="00B9FF"/>
                </a:solidFill>
                <a:latin typeface="Century Gothic" panose="020B0502020202020204" pitchFamily="34" charset="0"/>
                <a:cs typeface="Arial" panose="020B0604020202020204" pitchFamily="34" charset="0"/>
              </a:rPr>
              <a:t>OUR ENROLLMENT NUMBER</a:t>
            </a:r>
          </a:p>
        </p:txBody>
      </p:sp>
      <p:sp>
        <p:nvSpPr>
          <p:cNvPr id="26" name="Rectangle 25">
            <a:extLst>
              <a:ext uri="{FF2B5EF4-FFF2-40B4-BE49-F238E27FC236}">
                <a16:creationId xmlns:a16="http://schemas.microsoft.com/office/drawing/2014/main" id="{39CA21A8-B68F-463A-934D-90685D8E33E9}"/>
              </a:ext>
            </a:extLst>
          </p:cNvPr>
          <p:cNvSpPr>
            <a:spLocks/>
          </p:cNvSpPr>
          <p:nvPr userDrawn="1"/>
        </p:nvSpPr>
        <p:spPr>
          <a:xfrm>
            <a:off x="1340103" y="3886421"/>
            <a:ext cx="4696124" cy="553998"/>
          </a:xfrm>
          <a:prstGeom prst="rect">
            <a:avLst/>
          </a:prstGeom>
          <a:ln>
            <a:noFill/>
          </a:ln>
        </p:spPr>
        <p:txBody>
          <a:bodyPr wrap="square" lIns="0" tIns="0" rIns="0" bIns="0">
            <a:spAutoFit/>
          </a:bodyPr>
          <a:lstStyle/>
          <a:p>
            <a:endParaRPr lang="en-US" b="1" dirty="0">
              <a:solidFill>
                <a:srgbClr val="37001F"/>
              </a:solidFill>
              <a:latin typeface="Century Gothic" panose="020B0502020202020204" pitchFamily="34" charset="0"/>
              <a:cs typeface="Arial" panose="020B0604020202020204" pitchFamily="34" charset="0"/>
            </a:endParaRPr>
          </a:p>
          <a:p>
            <a:r>
              <a:rPr lang="en-US" b="1" dirty="0">
                <a:solidFill>
                  <a:srgbClr val="00B9FF"/>
                </a:solidFill>
                <a:latin typeface="Century Gothic" panose="020B0502020202020204" pitchFamily="34" charset="0"/>
                <a:cs typeface="Arial" panose="020B0604020202020204" pitchFamily="34" charset="0"/>
              </a:rPr>
              <a:t>SIGN-IN</a:t>
            </a:r>
            <a:r>
              <a:rPr lang="en-US" b="1" baseline="0" dirty="0">
                <a:solidFill>
                  <a:srgbClr val="00B9FF"/>
                </a:solidFill>
                <a:latin typeface="Century Gothic" panose="020B0502020202020204" pitchFamily="34" charset="0"/>
                <a:cs typeface="Arial" panose="020B0604020202020204" pitchFamily="34" charset="0"/>
              </a:rPr>
              <a:t> FORM</a:t>
            </a:r>
            <a:endParaRPr lang="en-US" b="1" dirty="0">
              <a:solidFill>
                <a:srgbClr val="00B9FF"/>
              </a:solidFill>
              <a:latin typeface="Century Gothic" panose="020B0502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A500C3C-2B1D-4311-B3B5-60C68B1C7D8B}"/>
              </a:ext>
            </a:extLst>
          </p:cNvPr>
          <p:cNvSpPr>
            <a:spLocks/>
          </p:cNvSpPr>
          <p:nvPr userDrawn="1"/>
        </p:nvSpPr>
        <p:spPr>
          <a:xfrm>
            <a:off x="1340103" y="1953602"/>
            <a:ext cx="2914397" cy="584775"/>
          </a:xfrm>
          <a:prstGeom prst="rect">
            <a:avLst/>
          </a:prstGeom>
          <a:ln>
            <a:noFill/>
          </a:ln>
        </p:spPr>
        <p:txBody>
          <a:bodyPr wrap="square" lIns="0" tIns="0" rIns="0" bIns="0">
            <a:spAutoFit/>
          </a:bodyPr>
          <a:lstStyle/>
          <a:p>
            <a:endParaRPr lang="en-US" b="1" dirty="0">
              <a:solidFill>
                <a:srgbClr val="37001F"/>
              </a:solidFill>
              <a:latin typeface="Century Gothic" panose="020B0502020202020204" pitchFamily="34" charset="0"/>
              <a:cs typeface="Arial" panose="020B0604020202020204" pitchFamily="34" charset="0"/>
            </a:endParaRPr>
          </a:p>
          <a:p>
            <a:r>
              <a:rPr lang="en-US" sz="2000" b="0" u="none" dirty="0">
                <a:solidFill>
                  <a:schemeClr val="bg1"/>
                </a:solidFill>
                <a:latin typeface="Arial" panose="020B0604020202020204" pitchFamily="34" charset="0"/>
                <a:cs typeface="Arial" panose="020B0604020202020204" pitchFamily="34" charset="0"/>
              </a:rPr>
              <a:t>www.eftours.com/</a:t>
            </a:r>
          </a:p>
        </p:txBody>
      </p:sp>
      <p:sp>
        <p:nvSpPr>
          <p:cNvPr id="20" name="Rectangle 19" descr="Form.SignIn&#10;&#10;{&quot;templafy&quot;:{&quot;binding&quot;:&quot;Form.SignIn&quot;,&quot;visibility&quot;:{&quot;action&quot;:&quot;hide&quot;,&quot;compareValue&quot;:&quot;&quot;},&quot;type&quot;:&quot;text&quot;}}">
            <a:extLst>
              <a:ext uri="{FF2B5EF4-FFF2-40B4-BE49-F238E27FC236}">
                <a16:creationId xmlns:a16="http://schemas.microsoft.com/office/drawing/2014/main" id="{E1F426E6-3076-42E0-B23E-E42B12937354}"/>
              </a:ext>
            </a:extLst>
          </p:cNvPr>
          <p:cNvSpPr/>
          <p:nvPr userDrawn="1"/>
        </p:nvSpPr>
        <p:spPr>
          <a:xfrm>
            <a:off x="1296560" y="4520873"/>
            <a:ext cx="4755897" cy="574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000" b="1" u="sng" dirty="0">
              <a:solidFill>
                <a:srgbClr val="00B9FF"/>
              </a:solidFill>
              <a:latin typeface="Arial" panose="020B0604020202020204" pitchFamily="34" charset="0"/>
              <a:cs typeface="Arial" panose="020B0604020202020204" pitchFamily="34" charset="0"/>
            </a:endParaRPr>
          </a:p>
        </p:txBody>
      </p:sp>
      <p:sp>
        <p:nvSpPr>
          <p:cNvPr id="18" name="WebAddress" descr="{&quot;templafy&quot;:{&quot;id&quot;:&quot;a4db92f4-61ae-442e-9990-206b72fbc3af&quot;}}" title="Form.Tournum">
            <a:extLst>
              <a:ext uri="{FF2B5EF4-FFF2-40B4-BE49-F238E27FC236}">
                <a16:creationId xmlns:a16="http://schemas.microsoft.com/office/drawing/2014/main" id="{9C8B9ABE-209E-4A6F-BC84-F5CB58C1B349}"/>
              </a:ext>
            </a:extLst>
          </p:cNvPr>
          <p:cNvSpPr/>
          <p:nvPr userDrawn="1"/>
        </p:nvSpPr>
        <p:spPr>
          <a:xfrm>
            <a:off x="3248680" y="2160522"/>
            <a:ext cx="2978788" cy="45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t>2385337HY</a:t>
            </a:r>
          </a:p>
        </p:txBody>
      </p:sp>
      <p:sp>
        <p:nvSpPr>
          <p:cNvPr id="19" name="WebAddress" descr="{&quot;templafy&quot;:{&quot;id&quot;:&quot;16ccfc6e-97e8-439c-9cdd-5a17f6dab5dd&quot;}}" title="Form.Tournum">
            <a:extLst>
              <a:ext uri="{FF2B5EF4-FFF2-40B4-BE49-F238E27FC236}">
                <a16:creationId xmlns:a16="http://schemas.microsoft.com/office/drawing/2014/main" id="{DA774965-FC17-427A-B262-007176CD2345}"/>
              </a:ext>
            </a:extLst>
          </p:cNvPr>
          <p:cNvSpPr/>
          <p:nvPr userDrawn="1"/>
        </p:nvSpPr>
        <p:spPr>
          <a:xfrm>
            <a:off x="1275712" y="3301296"/>
            <a:ext cx="2978788" cy="45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t>2385337HY</a:t>
            </a:r>
          </a:p>
        </p:txBody>
      </p:sp>
      <p:pic>
        <p:nvPicPr>
          <p:cNvPr id="2" name="Picture 1">
            <a:extLst>
              <a:ext uri="{FF2B5EF4-FFF2-40B4-BE49-F238E27FC236}">
                <a16:creationId xmlns:a16="http://schemas.microsoft.com/office/drawing/2014/main" id="{DA795113-C1C6-45D2-BB1B-0DF1126AD77D}"/>
              </a:ext>
            </a:extLst>
          </p:cNvPr>
          <p:cNvPicPr>
            <a:picLocks noChangeAspect="1"/>
          </p:cNvPicPr>
          <p:nvPr userDrawn="1"/>
        </p:nvPicPr>
        <p:blipFill>
          <a:blip r:embed="rId2"/>
          <a:stretch>
            <a:fillRect/>
          </a:stretch>
        </p:blipFill>
        <p:spPr>
          <a:xfrm>
            <a:off x="1340103" y="4491370"/>
            <a:ext cx="1371262" cy="1379779"/>
          </a:xfrm>
          <a:prstGeom prst="rect">
            <a:avLst/>
          </a:prstGeom>
        </p:spPr>
      </p:pic>
    </p:spTree>
    <p:extLst>
      <p:ext uri="{BB962C8B-B14F-4D97-AF65-F5344CB8AC3E}">
        <p14:creationId xmlns:p14="http://schemas.microsoft.com/office/powerpoint/2010/main" val="2888405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2083702" y="2525640"/>
            <a:ext cx="7942262" cy="1166143"/>
          </a:xfrm>
        </p:spPr>
        <p:txBody>
          <a:bodyPr>
            <a:normAutofit/>
          </a:bodyPr>
          <a:lstStyle>
            <a:lvl1pPr marL="0" indent="0" algn="ctr">
              <a:buNone/>
              <a:defRPr sz="7700" b="1" baseline="0">
                <a:solidFill>
                  <a:srgbClr val="00B0F0"/>
                </a:solidFill>
                <a:latin typeface="Century Gothic" panose="020B0502020202020204" pitchFamily="34" charset="0"/>
              </a:defRPr>
            </a:lvl1pPr>
          </a:lstStyle>
          <a:p>
            <a:pPr lvl="0"/>
            <a:r>
              <a:rPr lang="en-US" dirty="0"/>
              <a:t>Click to edit</a:t>
            </a:r>
          </a:p>
        </p:txBody>
      </p:sp>
      <p:sp>
        <p:nvSpPr>
          <p:cNvPr id="3" name="Text Placeholder 5"/>
          <p:cNvSpPr>
            <a:spLocks noGrp="1"/>
          </p:cNvSpPr>
          <p:nvPr>
            <p:ph type="body" sz="quarter" idx="11" hasCustomPrompt="1"/>
          </p:nvPr>
        </p:nvSpPr>
        <p:spPr>
          <a:xfrm>
            <a:off x="-9525" y="6140450"/>
            <a:ext cx="12201526" cy="717550"/>
          </a:xfrm>
        </p:spPr>
        <p:txBody>
          <a:bodyPr anchor="ctr">
            <a:normAutofit/>
          </a:bodyPr>
          <a:lstStyle>
            <a:lvl1pPr marL="0" indent="0" algn="ctr">
              <a:buNone/>
              <a:defRPr sz="2400" i="1" baseline="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List of destinations OR tour name here</a:t>
            </a:r>
          </a:p>
        </p:txBody>
      </p:sp>
    </p:spTree>
    <p:extLst>
      <p:ext uri="{BB962C8B-B14F-4D97-AF65-F5344CB8AC3E}">
        <p14:creationId xmlns:p14="http://schemas.microsoft.com/office/powerpoint/2010/main" val="3032439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2F3B6E-D39B-401A-B4B7-A64B4579EB11}" type="datetimeFigureOut">
              <a:rPr lang="en-US"/>
              <a:t>9/15/20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2509F-7DF0-4879-AC06-F0E7B0AD831E}" type="slidenum">
              <a:rPr lang="en-US"/>
              <a:t>‹#›</a:t>
            </a:fld>
            <a:endParaRPr lang="en-US"/>
          </a:p>
        </p:txBody>
      </p:sp>
    </p:spTree>
    <p:extLst>
      <p:ext uri="{BB962C8B-B14F-4D97-AF65-F5344CB8AC3E}">
        <p14:creationId xmlns:p14="http://schemas.microsoft.com/office/powerpoint/2010/main" val="197195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_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35544" y="2545864"/>
            <a:ext cx="730288" cy="4070559"/>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1110402" cy="6858000"/>
          </a:xfrm>
          <a:prstGeom prst="rect">
            <a:avLst/>
          </a:prstGeom>
        </p:spPr>
      </p:pic>
    </p:spTree>
    <p:extLst>
      <p:ext uri="{BB962C8B-B14F-4D97-AF65-F5344CB8AC3E}">
        <p14:creationId xmlns:p14="http://schemas.microsoft.com/office/powerpoint/2010/main" val="317596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_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42918A-28C8-4A2F-A7FE-7C96169695C2}"/>
              </a:ext>
            </a:extLst>
          </p:cNvPr>
          <p:cNvSpPr>
            <a:spLocks noGrp="1"/>
          </p:cNvSpPr>
          <p:nvPr>
            <p:ph type="dt" sz="half" idx="10"/>
          </p:nvPr>
        </p:nvSpPr>
        <p:spPr>
          <a:xfrm>
            <a:off x="838200" y="6356350"/>
            <a:ext cx="2743200" cy="365125"/>
          </a:xfrm>
        </p:spPr>
        <p:txBody>
          <a:bodyPr/>
          <a:lstStyle/>
          <a:p>
            <a:fld id="{475F37D3-1AF1-42D1-9013-101720A94890}" type="datetimeFigureOut">
              <a:rPr lang="en-US" smtClean="0"/>
              <a:t>9/15/20</a:t>
            </a:fld>
            <a:endParaRPr lang="en-US"/>
          </a:p>
        </p:txBody>
      </p:sp>
      <p:sp>
        <p:nvSpPr>
          <p:cNvPr id="4" name="Footer Placeholder 3">
            <a:extLst>
              <a:ext uri="{FF2B5EF4-FFF2-40B4-BE49-F238E27FC236}">
                <a16:creationId xmlns:a16="http://schemas.microsoft.com/office/drawing/2014/main" id="{DEAB197F-9CEB-4401-94C7-564500C5B8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E6C48C-2B69-4B61-BF7D-8D80467E845C}"/>
              </a:ext>
            </a:extLst>
          </p:cNvPr>
          <p:cNvSpPr>
            <a:spLocks noGrp="1"/>
          </p:cNvSpPr>
          <p:nvPr>
            <p:ph type="sldNum" sz="quarter" idx="12"/>
          </p:nvPr>
        </p:nvSpPr>
        <p:spPr/>
        <p:txBody>
          <a:bodyPr/>
          <a:lstStyle/>
          <a:p>
            <a:fld id="{7034599E-059F-4DCC-BF11-A22205D1E4B5}" type="slidenum">
              <a:rPr lang="en-US" smtClean="0"/>
              <a:t>‹#›</a:t>
            </a:fld>
            <a:endParaRPr lang="en-US"/>
          </a:p>
        </p:txBody>
      </p:sp>
      <p:sp>
        <p:nvSpPr>
          <p:cNvPr id="15" name="Picture Placeholder 14">
            <a:extLst>
              <a:ext uri="{FF2B5EF4-FFF2-40B4-BE49-F238E27FC236}">
                <a16:creationId xmlns:a16="http://schemas.microsoft.com/office/drawing/2014/main" id="{B8762124-00CC-4DDE-9AAC-744B90C2A06A}"/>
              </a:ext>
            </a:extLst>
          </p:cNvPr>
          <p:cNvSpPr>
            <a:spLocks noGrp="1"/>
          </p:cNvSpPr>
          <p:nvPr>
            <p:ph type="pic" sz="quarter" idx="13"/>
          </p:nvPr>
        </p:nvSpPr>
        <p:spPr>
          <a:xfrm>
            <a:off x="1363287" y="2218092"/>
            <a:ext cx="4485599" cy="4032000"/>
          </a:xfrm>
        </p:spPr>
        <p:txBody>
          <a:bodyPr/>
          <a:lstStyle/>
          <a:p>
            <a:endParaRPr lang="en-GB" dirty="0"/>
          </a:p>
        </p:txBody>
      </p:sp>
      <p:sp>
        <p:nvSpPr>
          <p:cNvPr id="2" name="Title 1">
            <a:extLst>
              <a:ext uri="{FF2B5EF4-FFF2-40B4-BE49-F238E27FC236}">
                <a16:creationId xmlns:a16="http://schemas.microsoft.com/office/drawing/2014/main" id="{652E955F-F11F-42CF-BD1C-24C108497110}"/>
              </a:ext>
            </a:extLst>
          </p:cNvPr>
          <p:cNvSpPr>
            <a:spLocks noGrp="1"/>
          </p:cNvSpPr>
          <p:nvPr>
            <p:ph type="title" hasCustomPrompt="1"/>
          </p:nvPr>
        </p:nvSpPr>
        <p:spPr>
          <a:xfrm>
            <a:off x="1091610" y="579879"/>
            <a:ext cx="10024872" cy="961371"/>
          </a:xfrm>
        </p:spPr>
        <p:txBody>
          <a:bodyPr>
            <a:noAutofit/>
          </a:bodyPr>
          <a:lstStyle>
            <a:lvl1pPr algn="ctr">
              <a:defRPr lang="en-GB" sz="5400" b="1" kern="1200" dirty="0">
                <a:solidFill>
                  <a:schemeClr val="tx1"/>
                </a:solidFill>
                <a:latin typeface="Century Gothic" panose="020B0502020202020204" pitchFamily="34" charset="0"/>
                <a:ea typeface="+mn-ea"/>
                <a:cs typeface="+mn-cs"/>
              </a:defRPr>
            </a:lvl1pPr>
          </a:lstStyle>
          <a:p>
            <a:r>
              <a:rPr lang="en-GB" dirty="0"/>
              <a:t>Type title</a:t>
            </a:r>
          </a:p>
        </p:txBody>
      </p:sp>
      <p:sp>
        <p:nvSpPr>
          <p:cNvPr id="13" name="Subtitle 2">
            <a:extLst>
              <a:ext uri="{FF2B5EF4-FFF2-40B4-BE49-F238E27FC236}">
                <a16:creationId xmlns:a16="http://schemas.microsoft.com/office/drawing/2014/main" id="{FEFEF4D6-89C5-48D6-92CA-CC0A353893C6}"/>
              </a:ext>
            </a:extLst>
          </p:cNvPr>
          <p:cNvSpPr>
            <a:spLocks noGrp="1"/>
          </p:cNvSpPr>
          <p:nvPr>
            <p:ph type="subTitle" idx="1" hasCustomPrompt="1"/>
          </p:nvPr>
        </p:nvSpPr>
        <p:spPr>
          <a:xfrm>
            <a:off x="1091610" y="1572130"/>
            <a:ext cx="10024872" cy="647421"/>
          </a:xfrm>
        </p:spPr>
        <p:txBody>
          <a:bodyPr>
            <a:noAutofit/>
          </a:bodyPr>
          <a:lstStyle>
            <a:lvl1pPr marL="0" indent="0" algn="ctr">
              <a:lnSpc>
                <a:spcPct val="125000"/>
              </a:lnSpc>
              <a:spcBef>
                <a:spcPts val="0"/>
              </a:spcBef>
              <a:buNone/>
              <a:defRPr lang="en-US" sz="3200" kern="1200" dirty="0">
                <a:solidFill>
                  <a:schemeClr val="tx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subtitle</a:t>
            </a:r>
          </a:p>
        </p:txBody>
      </p:sp>
      <p:sp>
        <p:nvSpPr>
          <p:cNvPr id="7" name="Text Placeholder 6">
            <a:extLst>
              <a:ext uri="{FF2B5EF4-FFF2-40B4-BE49-F238E27FC236}">
                <a16:creationId xmlns:a16="http://schemas.microsoft.com/office/drawing/2014/main" id="{CF59A1EA-B7ED-4DD6-8253-8D83F2950498}"/>
              </a:ext>
            </a:extLst>
          </p:cNvPr>
          <p:cNvSpPr>
            <a:spLocks noGrp="1"/>
          </p:cNvSpPr>
          <p:nvPr>
            <p:ph type="body" sz="quarter" idx="14"/>
          </p:nvPr>
        </p:nvSpPr>
        <p:spPr>
          <a:xfrm>
            <a:off x="6038850" y="2282190"/>
            <a:ext cx="6146800" cy="3323590"/>
          </a:xfrm>
        </p:spPr>
        <p:txBody>
          <a:bodyPr>
            <a:normAutofit/>
          </a:bodyPr>
          <a:lstStyle>
            <a:lvl1pPr marL="0" indent="0">
              <a:lnSpc>
                <a:spcPct val="175000"/>
              </a:lnSpc>
              <a:spcBef>
                <a:spcPts val="0"/>
              </a:spcBef>
              <a:buFont typeface="Arial" panose="020B0604020202020204" pitchFamily="34" charset="0"/>
              <a:buNone/>
              <a:defRPr sz="2400" b="1">
                <a:latin typeface="Arial" panose="020B0604020202020204" pitchFamily="34" charset="0"/>
                <a:cs typeface="Arial" panose="020B0604020202020204" pitchFamily="34" charset="0"/>
              </a:defRPr>
            </a:lvl1pPr>
            <a:lvl2pPr marL="450850" indent="-450850">
              <a:lnSpc>
                <a:spcPct val="175000"/>
              </a:lnSpc>
              <a:spcBef>
                <a:spcPts val="0"/>
              </a:spcBef>
              <a:buFont typeface="Arial" panose="020B0604020202020204" pitchFamily="34" charset="0"/>
              <a:buChar char="•"/>
              <a:defRPr sz="2400">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57035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L_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F957-7395-476A-8736-D8A596282E57}"/>
              </a:ext>
            </a:extLst>
          </p:cNvPr>
          <p:cNvSpPr>
            <a:spLocks noGrp="1"/>
          </p:cNvSpPr>
          <p:nvPr>
            <p:ph type="title" hasCustomPrompt="1"/>
          </p:nvPr>
        </p:nvSpPr>
        <p:spPr>
          <a:xfrm>
            <a:off x="5205405" y="1864477"/>
            <a:ext cx="4367205" cy="847855"/>
          </a:xfrm>
        </p:spPr>
        <p:txBody>
          <a:bodyPr>
            <a:normAutofit/>
          </a:bodyPr>
          <a:lstStyle>
            <a:lvl1pPr>
              <a:defRPr lang="en-GB" sz="5400" b="1" kern="1200" dirty="0">
                <a:solidFill>
                  <a:schemeClr val="tx1"/>
                </a:solidFill>
                <a:latin typeface="Century Gothic" panose="020B0502020202020204" pitchFamily="34" charset="0"/>
                <a:ea typeface="+mn-ea"/>
                <a:cs typeface="+mn-cs"/>
              </a:defRPr>
            </a:lvl1pPr>
          </a:lstStyle>
          <a:p>
            <a:r>
              <a:rPr lang="en-US" dirty="0"/>
              <a:t>Type title</a:t>
            </a:r>
            <a:endParaRPr lang="en-GB" dirty="0"/>
          </a:p>
        </p:txBody>
      </p:sp>
      <p:sp>
        <p:nvSpPr>
          <p:cNvPr id="3" name="Date Placeholder 2">
            <a:extLst>
              <a:ext uri="{FF2B5EF4-FFF2-40B4-BE49-F238E27FC236}">
                <a16:creationId xmlns:a16="http://schemas.microsoft.com/office/drawing/2014/main" id="{7B0965D8-CD98-4143-A599-853C04ADD37F}"/>
              </a:ext>
            </a:extLst>
          </p:cNvPr>
          <p:cNvSpPr>
            <a:spLocks noGrp="1"/>
          </p:cNvSpPr>
          <p:nvPr>
            <p:ph type="dt" sz="half" idx="10"/>
          </p:nvPr>
        </p:nvSpPr>
        <p:spPr/>
        <p:txBody>
          <a:bodyPr/>
          <a:lstStyle/>
          <a:p>
            <a:fld id="{475F37D3-1AF1-42D1-9013-101720A94890}" type="datetimeFigureOut">
              <a:rPr lang="en-US" smtClean="0"/>
              <a:t>9/15/20</a:t>
            </a:fld>
            <a:endParaRPr lang="en-US"/>
          </a:p>
        </p:txBody>
      </p:sp>
      <p:sp>
        <p:nvSpPr>
          <p:cNvPr id="4" name="Footer Placeholder 3">
            <a:extLst>
              <a:ext uri="{FF2B5EF4-FFF2-40B4-BE49-F238E27FC236}">
                <a16:creationId xmlns:a16="http://schemas.microsoft.com/office/drawing/2014/main" id="{7AD2A88C-1E9D-4FA4-8FB2-C7BD76E5FF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D6E790-FB3C-4D02-A10E-77D130B240AB}"/>
              </a:ext>
            </a:extLst>
          </p:cNvPr>
          <p:cNvSpPr>
            <a:spLocks noGrp="1"/>
          </p:cNvSpPr>
          <p:nvPr>
            <p:ph type="sldNum" sz="quarter" idx="12"/>
          </p:nvPr>
        </p:nvSpPr>
        <p:spPr/>
        <p:txBody>
          <a:bodyPr/>
          <a:lstStyle/>
          <a:p>
            <a:fld id="{7034599E-059F-4DCC-BF11-A22205D1E4B5}" type="slidenum">
              <a:rPr lang="en-US" smtClean="0"/>
              <a:t>‹#›</a:t>
            </a:fld>
            <a:endParaRPr lang="en-US"/>
          </a:p>
        </p:txBody>
      </p:sp>
      <p:sp>
        <p:nvSpPr>
          <p:cNvPr id="7" name="TeacherSurname" descr="{&quot;templafy&quot;:{&quot;id&quot;:&quot;e98cb51d-6a37-4453-b2e2-fda1edc8d8e7&quot;}}" title="Form.TeacherSurname">
            <a:extLst>
              <a:ext uri="{FF2B5EF4-FFF2-40B4-BE49-F238E27FC236}">
                <a16:creationId xmlns:a16="http://schemas.microsoft.com/office/drawing/2014/main" id="{A429DBA6-EA6D-4DD8-B193-1B29CEFC0E00}"/>
              </a:ext>
            </a:extLst>
          </p:cNvPr>
          <p:cNvSpPr/>
          <p:nvPr userDrawn="1"/>
        </p:nvSpPr>
        <p:spPr>
          <a:xfrm>
            <a:off x="5205118" y="2368555"/>
            <a:ext cx="6986882" cy="1013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r>
              <a:rPr lang="en-GB" sz="5400" b="1" dirty="0">
                <a:solidFill>
                  <a:srgbClr val="00B9FF"/>
                </a:solidFill>
                <a:latin typeface="Century Gothic" panose="020B0502020202020204" pitchFamily="34" charset="0"/>
              </a:rPr>
              <a:t>Steward Savage </a:t>
            </a:r>
          </a:p>
        </p:txBody>
      </p:sp>
      <p:sp>
        <p:nvSpPr>
          <p:cNvPr id="10" name="Picture Placeholder 9">
            <a:extLst>
              <a:ext uri="{FF2B5EF4-FFF2-40B4-BE49-F238E27FC236}">
                <a16:creationId xmlns:a16="http://schemas.microsoft.com/office/drawing/2014/main" id="{9D2E7B08-1A14-4AE8-8376-2BA1104848CB}"/>
              </a:ext>
            </a:extLst>
          </p:cNvPr>
          <p:cNvSpPr>
            <a:spLocks noGrp="1"/>
          </p:cNvSpPr>
          <p:nvPr>
            <p:ph type="pic" sz="quarter" idx="13"/>
          </p:nvPr>
        </p:nvSpPr>
        <p:spPr>
          <a:xfrm>
            <a:off x="838200" y="1752600"/>
            <a:ext cx="4320000" cy="4320000"/>
          </a:xfrm>
          <a:prstGeom prst="ellipse">
            <a:avLst/>
          </a:prstGeom>
        </p:spPr>
        <p:txBody>
          <a:bodyPr/>
          <a:lstStyle/>
          <a:p>
            <a:endParaRPr lang="en-GB"/>
          </a:p>
        </p:txBody>
      </p:sp>
      <p:sp>
        <p:nvSpPr>
          <p:cNvPr id="16" name="Text Placeholder 15">
            <a:extLst>
              <a:ext uri="{FF2B5EF4-FFF2-40B4-BE49-F238E27FC236}">
                <a16:creationId xmlns:a16="http://schemas.microsoft.com/office/drawing/2014/main" id="{A0A4F350-E975-493B-8E1A-94B2FF31CA4A}"/>
              </a:ext>
            </a:extLst>
          </p:cNvPr>
          <p:cNvSpPr>
            <a:spLocks noGrp="1"/>
          </p:cNvSpPr>
          <p:nvPr>
            <p:ph type="body" sz="quarter" idx="14"/>
          </p:nvPr>
        </p:nvSpPr>
        <p:spPr>
          <a:xfrm>
            <a:off x="5205405" y="3365500"/>
            <a:ext cx="6604000" cy="2679700"/>
          </a:xfrm>
        </p:spPr>
        <p:txBody>
          <a:bodyPr/>
          <a:lstStyle>
            <a:lvl1pPr marL="457200" indent="-457200">
              <a:lnSpc>
                <a:spcPct val="175000"/>
              </a:lnSpc>
              <a:spcBef>
                <a:spcPts val="0"/>
              </a:spcBef>
              <a:defRPr lang="en-US" sz="2400" kern="1200" dirty="0" smtClean="0">
                <a:solidFill>
                  <a:srgbClr val="FF0000"/>
                </a:solidFill>
                <a:latin typeface="Arial" panose="020B0604020202020204" pitchFamily="34" charset="0"/>
                <a:ea typeface="+mn-ea"/>
                <a:cs typeface="Arial" panose="020B0604020202020204" pitchFamily="34" charset="0"/>
              </a:defRPr>
            </a:lvl1pPr>
            <a:lvl2pPr>
              <a:defRPr lang="en-US" sz="2400" kern="1200" dirty="0" smtClean="0">
                <a:solidFill>
                  <a:srgbClr val="FF0000"/>
                </a:solidFill>
                <a:latin typeface="Arial" panose="020B0604020202020204" pitchFamily="34" charset="0"/>
                <a:ea typeface="+mn-ea"/>
                <a:cs typeface="Arial" panose="020B0604020202020204" pitchFamily="34" charset="0"/>
              </a:defRPr>
            </a:lvl2pPr>
            <a:lvl3pPr>
              <a:defRPr lang="en-US" sz="2400" kern="1200" dirty="0" smtClean="0">
                <a:solidFill>
                  <a:srgbClr val="FF0000"/>
                </a:solidFill>
                <a:latin typeface="Arial" panose="020B0604020202020204" pitchFamily="34" charset="0"/>
                <a:ea typeface="+mn-ea"/>
                <a:cs typeface="Arial" panose="020B0604020202020204" pitchFamily="34" charset="0"/>
              </a:defRPr>
            </a:lvl3pPr>
            <a:lvl4pPr>
              <a:defRPr lang="en-US" sz="2400" kern="1200" dirty="0" smtClean="0">
                <a:solidFill>
                  <a:srgbClr val="FF0000"/>
                </a:solidFill>
                <a:latin typeface="Arial" panose="020B0604020202020204" pitchFamily="34" charset="0"/>
                <a:ea typeface="+mn-ea"/>
                <a:cs typeface="Arial" panose="020B0604020202020204" pitchFamily="34" charset="0"/>
              </a:defRPr>
            </a:lvl4pPr>
            <a:lvl5pPr>
              <a:defRPr lang="en-GB" sz="2400" kern="1200" dirty="0" smtClean="0">
                <a:solidFill>
                  <a:srgbClr val="FF0000"/>
                </a:solidFill>
                <a:latin typeface="Arial" panose="020B0604020202020204" pitchFamily="34" charset="0"/>
                <a:ea typeface="+mn-ea"/>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27799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_slide">
    <p:spTree>
      <p:nvGrpSpPr>
        <p:cNvPr id="1" name=""/>
        <p:cNvGrpSpPr/>
        <p:nvPr/>
      </p:nvGrpSpPr>
      <p:grpSpPr>
        <a:xfrm>
          <a:off x="0" y="0"/>
          <a:ext cx="0" cy="0"/>
          <a:chOff x="0" y="0"/>
          <a:chExt cx="0" cy="0"/>
        </a:xfrm>
      </p:grpSpPr>
      <p:sp>
        <p:nvSpPr>
          <p:cNvPr id="17" name="Picture Placeholder 10"/>
          <p:cNvSpPr>
            <a:spLocks noGrp="1"/>
          </p:cNvSpPr>
          <p:nvPr>
            <p:ph type="pic" sz="quarter" idx="10" hasCustomPrompt="1"/>
          </p:nvPr>
        </p:nvSpPr>
        <p:spPr>
          <a:xfrm>
            <a:off x="275735" y="272562"/>
            <a:ext cx="3696189" cy="3604113"/>
          </a:xfrm>
        </p:spPr>
        <p:txBody>
          <a:bodyPr/>
          <a:lstStyle>
            <a:lvl1pPr marL="0" indent="0">
              <a:buNone/>
              <a:defRPr sz="2800" b="0" baseline="0">
                <a:solidFill>
                  <a:srgbClr val="00B0F0"/>
                </a:solidFill>
              </a:defRPr>
            </a:lvl1pPr>
          </a:lstStyle>
          <a:p>
            <a:r>
              <a:rPr lang="en-US" dirty="0"/>
              <a:t>Add your travel photos here using the placeholders</a:t>
            </a:r>
          </a:p>
          <a:p>
            <a:r>
              <a:rPr lang="en-US" dirty="0"/>
              <a:t>If you don’t have photos to include, delete this slide</a:t>
            </a:r>
          </a:p>
          <a:p>
            <a:endParaRPr lang="en-US" dirty="0"/>
          </a:p>
        </p:txBody>
      </p:sp>
      <p:sp>
        <p:nvSpPr>
          <p:cNvPr id="18" name="Picture Placeholder 10"/>
          <p:cNvSpPr>
            <a:spLocks noGrp="1"/>
          </p:cNvSpPr>
          <p:nvPr>
            <p:ph type="pic" sz="quarter" idx="11"/>
          </p:nvPr>
        </p:nvSpPr>
        <p:spPr>
          <a:xfrm>
            <a:off x="275735" y="4088422"/>
            <a:ext cx="3696189" cy="239370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r>
              <a:rPr lang="en-US" dirty="0"/>
              <a:t>  </a:t>
            </a:r>
          </a:p>
        </p:txBody>
      </p:sp>
      <p:sp>
        <p:nvSpPr>
          <p:cNvPr id="19" name="Picture Placeholder 10"/>
          <p:cNvSpPr>
            <a:spLocks noGrp="1"/>
          </p:cNvSpPr>
          <p:nvPr>
            <p:ph type="pic" sz="quarter" idx="12"/>
          </p:nvPr>
        </p:nvSpPr>
        <p:spPr>
          <a:xfrm>
            <a:off x="4222751" y="2839915"/>
            <a:ext cx="3696189" cy="364221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r>
              <a:rPr lang="en-US" dirty="0"/>
              <a:t>  </a:t>
            </a:r>
          </a:p>
        </p:txBody>
      </p:sp>
      <p:sp>
        <p:nvSpPr>
          <p:cNvPr id="20" name="Picture Placeholder 10"/>
          <p:cNvSpPr>
            <a:spLocks noGrp="1"/>
          </p:cNvSpPr>
          <p:nvPr>
            <p:ph type="pic" sz="quarter" idx="13"/>
          </p:nvPr>
        </p:nvSpPr>
        <p:spPr>
          <a:xfrm>
            <a:off x="4222751" y="272562"/>
            <a:ext cx="3696189" cy="232996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r>
              <a:rPr lang="en-US" dirty="0"/>
              <a:t>  </a:t>
            </a:r>
          </a:p>
        </p:txBody>
      </p:sp>
      <p:sp>
        <p:nvSpPr>
          <p:cNvPr id="21" name="Picture Placeholder 10"/>
          <p:cNvSpPr>
            <a:spLocks noGrp="1"/>
          </p:cNvSpPr>
          <p:nvPr>
            <p:ph type="pic" sz="quarter" idx="14"/>
          </p:nvPr>
        </p:nvSpPr>
        <p:spPr>
          <a:xfrm>
            <a:off x="8152175" y="272562"/>
            <a:ext cx="3696189" cy="360411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r>
              <a:rPr lang="en-US" dirty="0"/>
              <a:t>  </a:t>
            </a:r>
          </a:p>
        </p:txBody>
      </p:sp>
      <p:sp>
        <p:nvSpPr>
          <p:cNvPr id="22" name="Picture Placeholder 10"/>
          <p:cNvSpPr>
            <a:spLocks noGrp="1"/>
          </p:cNvSpPr>
          <p:nvPr>
            <p:ph type="pic" sz="quarter" idx="15"/>
          </p:nvPr>
        </p:nvSpPr>
        <p:spPr>
          <a:xfrm>
            <a:off x="8152175" y="4088422"/>
            <a:ext cx="3696189" cy="239370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endParaRPr lang="en-US" dirty="0"/>
          </a:p>
        </p:txBody>
      </p:sp>
    </p:spTree>
    <p:extLst>
      <p:ext uri="{BB962C8B-B14F-4D97-AF65-F5344CB8AC3E}">
        <p14:creationId xmlns:p14="http://schemas.microsoft.com/office/powerpoint/2010/main" val="253902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laceholder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824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F_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F6A6E3-FED4-4524-A40B-60F3BAA38F21}"/>
              </a:ext>
            </a:extLst>
          </p:cNvPr>
          <p:cNvSpPr/>
          <p:nvPr userDrawn="1"/>
        </p:nvSpPr>
        <p:spPr>
          <a:xfrm>
            <a:off x="6248400" y="2822952"/>
            <a:ext cx="5834743" cy="2801473"/>
          </a:xfrm>
          <a:prstGeom prst="rect">
            <a:avLst/>
          </a:prstGeom>
        </p:spPr>
        <p:txBody>
          <a:bodyPr wrap="square" anchor="t">
            <a:spAutoFit/>
          </a:bodyPr>
          <a:lstStyle/>
          <a:p>
            <a:pPr marL="342900" indent="-342900">
              <a:lnSpc>
                <a:spcPct val="175000"/>
              </a:lnSpc>
              <a:buFont typeface="Arial" panose="020B0604020202020204" pitchFamily="34" charset="0"/>
              <a:buChar char="•"/>
            </a:pPr>
            <a:r>
              <a:rPr lang="en-US" sz="2200" dirty="0">
                <a:latin typeface="Arial"/>
                <a:cs typeface="Arial"/>
              </a:rPr>
              <a:t>Over 55 years of experience</a:t>
            </a:r>
          </a:p>
          <a:p>
            <a:pPr marL="342900" indent="-342900">
              <a:buFont typeface="Arial" panose="020B0604020202020204" pitchFamily="34" charset="0"/>
              <a:buChar char="•"/>
            </a:pPr>
            <a:r>
              <a:rPr lang="en-US" sz="2200" dirty="0">
                <a:latin typeface="Arial"/>
                <a:cs typeface="Arial"/>
              </a:rPr>
              <a:t>Staff on the ground 365 days a year in over 50 countries including an office in</a:t>
            </a:r>
          </a:p>
          <a:p>
            <a:endParaRPr lang="en-US" sz="2200" dirty="0">
              <a:latin typeface="Arial"/>
              <a:cs typeface="Arial"/>
            </a:endParaRPr>
          </a:p>
          <a:p>
            <a:pPr marL="342900" indent="-342900">
              <a:lnSpc>
                <a:spcPct val="175000"/>
              </a:lnSpc>
              <a:buFont typeface="Arial" panose="020B0604020202020204" pitchFamily="34" charset="0"/>
              <a:buChar char="•"/>
            </a:pPr>
            <a:r>
              <a:rPr lang="en-US" sz="2200" dirty="0">
                <a:latin typeface="Arial" panose="020B0604020202020204" pitchFamily="34" charset="0"/>
                <a:cs typeface="Arial" panose="020B0604020202020204" pitchFamily="34" charset="0"/>
              </a:rPr>
              <a:t>World leader in international education</a:t>
            </a:r>
          </a:p>
          <a:p>
            <a:pPr marL="342900" indent="-342900">
              <a:lnSpc>
                <a:spcPct val="175000"/>
              </a:lnSpc>
              <a:buFont typeface="Arial" panose="020B0604020202020204" pitchFamily="34" charset="0"/>
              <a:buChar char="•"/>
            </a:pPr>
            <a:r>
              <a:rPr lang="en-US" sz="2200" dirty="0">
                <a:latin typeface="Arial"/>
                <a:cs typeface="Arial"/>
              </a:rPr>
              <a:t>Accredited, just like our school</a:t>
            </a:r>
          </a:p>
        </p:txBody>
      </p:sp>
      <p:sp>
        <p:nvSpPr>
          <p:cNvPr id="3" name="Date Placeholder 2">
            <a:extLst>
              <a:ext uri="{FF2B5EF4-FFF2-40B4-BE49-F238E27FC236}">
                <a16:creationId xmlns:a16="http://schemas.microsoft.com/office/drawing/2014/main" id="{4242918A-28C8-4A2F-A7FE-7C96169695C2}"/>
              </a:ext>
            </a:extLst>
          </p:cNvPr>
          <p:cNvSpPr>
            <a:spLocks noGrp="1"/>
          </p:cNvSpPr>
          <p:nvPr>
            <p:ph type="dt" sz="half" idx="10"/>
          </p:nvPr>
        </p:nvSpPr>
        <p:spPr/>
        <p:txBody>
          <a:bodyPr/>
          <a:lstStyle/>
          <a:p>
            <a:fld id="{475F37D3-1AF1-42D1-9013-101720A94890}" type="datetimeFigureOut">
              <a:rPr lang="en-US" smtClean="0"/>
              <a:t>9/15/20</a:t>
            </a:fld>
            <a:endParaRPr lang="en-US"/>
          </a:p>
        </p:txBody>
      </p:sp>
      <p:sp>
        <p:nvSpPr>
          <p:cNvPr id="4" name="Footer Placeholder 3">
            <a:extLst>
              <a:ext uri="{FF2B5EF4-FFF2-40B4-BE49-F238E27FC236}">
                <a16:creationId xmlns:a16="http://schemas.microsoft.com/office/drawing/2014/main" id="{DEAB197F-9CEB-4401-94C7-564500C5B8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E6C48C-2B69-4B61-BF7D-8D80467E845C}"/>
              </a:ext>
            </a:extLst>
          </p:cNvPr>
          <p:cNvSpPr>
            <a:spLocks noGrp="1"/>
          </p:cNvSpPr>
          <p:nvPr>
            <p:ph type="sldNum" sz="quarter" idx="12"/>
          </p:nvPr>
        </p:nvSpPr>
        <p:spPr/>
        <p:txBody>
          <a:bodyPr/>
          <a:lstStyle/>
          <a:p>
            <a:fld id="{7034599E-059F-4DCC-BF11-A22205D1E4B5}" type="slidenum">
              <a:rPr lang="en-US" smtClean="0"/>
              <a:t>‹#›</a:t>
            </a:fld>
            <a:endParaRPr lang="en-US"/>
          </a:p>
        </p:txBody>
      </p:sp>
      <p:cxnSp>
        <p:nvCxnSpPr>
          <p:cNvPr id="12" name="Straight Connector 11">
            <a:extLst>
              <a:ext uri="{FF2B5EF4-FFF2-40B4-BE49-F238E27FC236}">
                <a16:creationId xmlns:a16="http://schemas.microsoft.com/office/drawing/2014/main" id="{D2280CAD-A936-4720-99CB-9D5C0D33772E}"/>
              </a:ext>
            </a:extLst>
          </p:cNvPr>
          <p:cNvCxnSpPr/>
          <p:nvPr userDrawn="1"/>
        </p:nvCxnSpPr>
        <p:spPr>
          <a:xfrm>
            <a:off x="3798473" y="1550318"/>
            <a:ext cx="4572000" cy="0"/>
          </a:xfrm>
          <a:prstGeom prst="line">
            <a:avLst/>
          </a:prstGeom>
          <a:ln w="19050" cap="flat" cmpd="sng" algn="ctr">
            <a:solidFill>
              <a:schemeClr val="bg1">
                <a:lumMod val="75000"/>
              </a:schemeClr>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 name="Picture Placeholder 14">
            <a:extLst>
              <a:ext uri="{FF2B5EF4-FFF2-40B4-BE49-F238E27FC236}">
                <a16:creationId xmlns:a16="http://schemas.microsoft.com/office/drawing/2014/main" id="{B8762124-00CC-4DDE-9AAC-744B90C2A06A}"/>
              </a:ext>
            </a:extLst>
          </p:cNvPr>
          <p:cNvSpPr>
            <a:spLocks noGrp="1"/>
          </p:cNvSpPr>
          <p:nvPr>
            <p:ph type="pic" sz="quarter" idx="13"/>
          </p:nvPr>
        </p:nvSpPr>
        <p:spPr>
          <a:xfrm>
            <a:off x="1363287" y="2218092"/>
            <a:ext cx="4485599" cy="4032000"/>
          </a:xfrm>
        </p:spPr>
        <p:txBody>
          <a:bodyPr/>
          <a:lstStyle/>
          <a:p>
            <a:endParaRPr lang="en-GB" dirty="0"/>
          </a:p>
        </p:txBody>
      </p:sp>
      <p:sp>
        <p:nvSpPr>
          <p:cNvPr id="16" name="Country" descr="{&quot;templafy&quot;:{&quot;id&quot;:&quot;2ab643de-1e27-4194-a706-eb4d7d99835d&quot;}}" title="Form.Office">
            <a:extLst>
              <a:ext uri="{FF2B5EF4-FFF2-40B4-BE49-F238E27FC236}">
                <a16:creationId xmlns:a16="http://schemas.microsoft.com/office/drawing/2014/main" id="{0DECFC41-4434-462F-A94C-F57E7296D8D8}"/>
              </a:ext>
            </a:extLst>
          </p:cNvPr>
          <p:cNvSpPr/>
          <p:nvPr userDrawn="1"/>
        </p:nvSpPr>
        <p:spPr>
          <a:xfrm>
            <a:off x="6611582" y="4103246"/>
            <a:ext cx="4856517" cy="422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200" dirty="0">
                <a:solidFill>
                  <a:schemeClr val="tx1"/>
                </a:solidFill>
                <a:latin typeface="Arial" panose="020B0604020202020204" pitchFamily="34" charset="0"/>
                <a:cs typeface="Arial" panose="020B0604020202020204" pitchFamily="34" charset="0"/>
              </a:rPr>
              <a:t>Sydney, Australia</a:t>
            </a:r>
          </a:p>
        </p:txBody>
      </p:sp>
      <p:sp>
        <p:nvSpPr>
          <p:cNvPr id="2" name="Title 1">
            <a:extLst>
              <a:ext uri="{FF2B5EF4-FFF2-40B4-BE49-F238E27FC236}">
                <a16:creationId xmlns:a16="http://schemas.microsoft.com/office/drawing/2014/main" id="{652E955F-F11F-42CF-BD1C-24C108497110}"/>
              </a:ext>
            </a:extLst>
          </p:cNvPr>
          <p:cNvSpPr>
            <a:spLocks noGrp="1"/>
          </p:cNvSpPr>
          <p:nvPr>
            <p:ph type="title" hasCustomPrompt="1"/>
          </p:nvPr>
        </p:nvSpPr>
        <p:spPr>
          <a:xfrm>
            <a:off x="1091610" y="579879"/>
            <a:ext cx="10024872" cy="961371"/>
          </a:xfrm>
        </p:spPr>
        <p:txBody>
          <a:bodyPr>
            <a:noAutofit/>
          </a:bodyPr>
          <a:lstStyle>
            <a:lvl1pPr algn="ctr">
              <a:defRPr lang="en-GB" sz="5400" b="1" kern="1200" dirty="0">
                <a:solidFill>
                  <a:schemeClr val="tx1"/>
                </a:solidFill>
                <a:latin typeface="Century Gothic" panose="020B0502020202020204" pitchFamily="34" charset="0"/>
                <a:ea typeface="+mn-ea"/>
                <a:cs typeface="+mn-cs"/>
              </a:defRPr>
            </a:lvl1pPr>
          </a:lstStyle>
          <a:p>
            <a:r>
              <a:rPr lang="en-US" sz="5400" b="1" dirty="0">
                <a:latin typeface="Century Gothic" panose="020B0502020202020204" pitchFamily="34" charset="0"/>
              </a:rPr>
              <a:t>EF Educational Tours</a:t>
            </a:r>
            <a:endParaRPr lang="en-GB" dirty="0"/>
          </a:p>
        </p:txBody>
      </p:sp>
      <p:sp>
        <p:nvSpPr>
          <p:cNvPr id="13" name="Subtitle 2">
            <a:extLst>
              <a:ext uri="{FF2B5EF4-FFF2-40B4-BE49-F238E27FC236}">
                <a16:creationId xmlns:a16="http://schemas.microsoft.com/office/drawing/2014/main" id="{FEFEF4D6-89C5-48D6-92CA-CC0A353893C6}"/>
              </a:ext>
            </a:extLst>
          </p:cNvPr>
          <p:cNvSpPr>
            <a:spLocks noGrp="1"/>
          </p:cNvSpPr>
          <p:nvPr>
            <p:ph type="subTitle" idx="1" hasCustomPrompt="1"/>
          </p:nvPr>
        </p:nvSpPr>
        <p:spPr>
          <a:xfrm>
            <a:off x="1091610" y="1572130"/>
            <a:ext cx="10024872" cy="647421"/>
          </a:xfrm>
        </p:spPr>
        <p:txBody>
          <a:bodyPr>
            <a:noAutofit/>
          </a:bodyPr>
          <a:lstStyle>
            <a:lvl1pPr marL="0" indent="0" algn="ctr">
              <a:lnSpc>
                <a:spcPct val="125000"/>
              </a:lnSpc>
              <a:spcBef>
                <a:spcPts val="0"/>
              </a:spcBef>
              <a:buNone/>
              <a:defRPr lang="en-US" sz="3200" kern="1200" dirty="0">
                <a:solidFill>
                  <a:schemeClr val="tx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subtitle</a:t>
            </a:r>
          </a:p>
        </p:txBody>
      </p:sp>
    </p:spTree>
    <p:extLst>
      <p:ext uri="{BB962C8B-B14F-4D97-AF65-F5344CB8AC3E}">
        <p14:creationId xmlns:p14="http://schemas.microsoft.com/office/powerpoint/2010/main" val="1207154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endar_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653" y="3381696"/>
            <a:ext cx="10080687" cy="2439790"/>
          </a:xfrm>
          <a:prstGeom prst="rect">
            <a:avLst/>
          </a:prstGeom>
        </p:spPr>
      </p:pic>
      <p:sp>
        <p:nvSpPr>
          <p:cNvPr id="3" name="Date Placeholder 2">
            <a:extLst>
              <a:ext uri="{FF2B5EF4-FFF2-40B4-BE49-F238E27FC236}">
                <a16:creationId xmlns:a16="http://schemas.microsoft.com/office/drawing/2014/main" id="{CBC25ED9-50A7-4AC7-81D0-02AA040A013A}"/>
              </a:ext>
            </a:extLst>
          </p:cNvPr>
          <p:cNvSpPr>
            <a:spLocks noGrp="1"/>
          </p:cNvSpPr>
          <p:nvPr>
            <p:ph type="dt" sz="half" idx="10"/>
          </p:nvPr>
        </p:nvSpPr>
        <p:spPr/>
        <p:txBody>
          <a:bodyPr/>
          <a:lstStyle/>
          <a:p>
            <a:fld id="{475F37D3-1AF1-42D1-9013-101720A94890}" type="datetimeFigureOut">
              <a:rPr lang="en-US" smtClean="0"/>
              <a:t>9/15/20</a:t>
            </a:fld>
            <a:endParaRPr lang="en-US"/>
          </a:p>
        </p:txBody>
      </p:sp>
      <p:sp>
        <p:nvSpPr>
          <p:cNvPr id="4" name="Footer Placeholder 3">
            <a:extLst>
              <a:ext uri="{FF2B5EF4-FFF2-40B4-BE49-F238E27FC236}">
                <a16:creationId xmlns:a16="http://schemas.microsoft.com/office/drawing/2014/main" id="{CF49DBA8-3775-45DB-B1E2-581CB36190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96C2A5-E51A-49F7-BBC2-AD5946A0B6B8}"/>
              </a:ext>
            </a:extLst>
          </p:cNvPr>
          <p:cNvSpPr>
            <a:spLocks noGrp="1"/>
          </p:cNvSpPr>
          <p:nvPr>
            <p:ph type="sldNum" sz="quarter" idx="12"/>
          </p:nvPr>
        </p:nvSpPr>
        <p:spPr/>
        <p:txBody>
          <a:bodyPr/>
          <a:lstStyle/>
          <a:p>
            <a:fld id="{7034599E-059F-4DCC-BF11-A22205D1E4B5}" type="slidenum">
              <a:rPr lang="en-US" smtClean="0"/>
              <a:t>‹#›</a:t>
            </a:fld>
            <a:endParaRPr lang="en-US"/>
          </a:p>
        </p:txBody>
      </p:sp>
      <p:sp>
        <p:nvSpPr>
          <p:cNvPr id="7" name="TextBox 6">
            <a:extLst>
              <a:ext uri="{FF2B5EF4-FFF2-40B4-BE49-F238E27FC236}">
                <a16:creationId xmlns:a16="http://schemas.microsoft.com/office/drawing/2014/main" id="{918234D9-93DB-4799-AA19-3171BA9F17D8}"/>
              </a:ext>
            </a:extLst>
          </p:cNvPr>
          <p:cNvSpPr txBox="1"/>
          <p:nvPr userDrawn="1"/>
        </p:nvSpPr>
        <p:spPr>
          <a:xfrm>
            <a:off x="1201336" y="512666"/>
            <a:ext cx="9789323" cy="1746632"/>
          </a:xfrm>
          <a:prstGeom prst="rect">
            <a:avLst/>
          </a:prstGeom>
          <a:noFill/>
        </p:spPr>
        <p:txBody>
          <a:bodyPr wrap="square" rtlCol="0">
            <a:spAutoFit/>
          </a:bodyPr>
          <a:lstStyle/>
          <a:p>
            <a:pPr algn="ctr">
              <a:lnSpc>
                <a:spcPct val="125000"/>
              </a:lnSpc>
            </a:pPr>
            <a:r>
              <a:rPr lang="en-US" sz="5400" b="1" dirty="0">
                <a:latin typeface="Century Gothic" panose="020B0502020202020204" pitchFamily="34" charset="0"/>
              </a:rPr>
              <a:t>Mark your calendars</a:t>
            </a:r>
          </a:p>
          <a:p>
            <a:pPr algn="ctr">
              <a:lnSpc>
                <a:spcPct val="125000"/>
              </a:lnSpc>
            </a:pPr>
            <a:r>
              <a:rPr lang="en-US" sz="3200" dirty="0">
                <a:latin typeface="Arial" panose="020B0604020202020204" pitchFamily="34" charset="0"/>
                <a:cs typeface="Arial" panose="020B0604020202020204" pitchFamily="34" charset="0"/>
              </a:rPr>
              <a:t>We’ll be traveling sometime between…</a:t>
            </a:r>
            <a:endParaRPr lang="en-US" sz="5400" dirty="0">
              <a:solidFill>
                <a:srgbClr val="EB008B"/>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3F127F3-2948-4FE3-9D35-30EC9F43DDE5}"/>
              </a:ext>
            </a:extLst>
          </p:cNvPr>
          <p:cNvSpPr/>
          <p:nvPr userDrawn="1"/>
        </p:nvSpPr>
        <p:spPr>
          <a:xfrm>
            <a:off x="1313868" y="2744440"/>
            <a:ext cx="3863082" cy="830997"/>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Earliest</a:t>
            </a:r>
          </a:p>
          <a:p>
            <a:r>
              <a:rPr lang="en-US" sz="2400" b="1" dirty="0">
                <a:latin typeface="Arial" panose="020B0604020202020204" pitchFamily="34" charset="0"/>
                <a:cs typeface="Arial" panose="020B0604020202020204" pitchFamily="34" charset="0"/>
              </a:rPr>
              <a:t>departure</a:t>
            </a:r>
          </a:p>
        </p:txBody>
      </p:sp>
      <p:sp>
        <p:nvSpPr>
          <p:cNvPr id="9" name="Rectangle 8">
            <a:extLst>
              <a:ext uri="{FF2B5EF4-FFF2-40B4-BE49-F238E27FC236}">
                <a16:creationId xmlns:a16="http://schemas.microsoft.com/office/drawing/2014/main" id="{91B61311-7963-4B0D-AC4D-A14BB59BA573}"/>
              </a:ext>
            </a:extLst>
          </p:cNvPr>
          <p:cNvSpPr/>
          <p:nvPr userDrawn="1"/>
        </p:nvSpPr>
        <p:spPr>
          <a:xfrm>
            <a:off x="7023979" y="2777364"/>
            <a:ext cx="3863082" cy="830997"/>
          </a:xfrm>
          <a:prstGeom prst="rect">
            <a:avLst/>
          </a:prstGeom>
        </p:spPr>
        <p:txBody>
          <a:bodyPr wrap="square">
            <a:spAutoFit/>
          </a:bodyPr>
          <a:lstStyle/>
          <a:p>
            <a:pPr algn="r"/>
            <a:r>
              <a:rPr lang="en-US" sz="2400" b="1" dirty="0">
                <a:latin typeface="Arial" panose="020B0604020202020204" pitchFamily="34" charset="0"/>
                <a:cs typeface="Arial" panose="020B0604020202020204" pitchFamily="34" charset="0"/>
              </a:rPr>
              <a:t>Latest</a:t>
            </a:r>
          </a:p>
          <a:p>
            <a:pPr algn="r"/>
            <a:r>
              <a:rPr lang="en-US" sz="2400" b="1" dirty="0">
                <a:latin typeface="Arial" panose="020B0604020202020204" pitchFamily="34" charset="0"/>
                <a:cs typeface="Arial" panose="020B0604020202020204" pitchFamily="34" charset="0"/>
              </a:rPr>
              <a:t>return</a:t>
            </a:r>
          </a:p>
        </p:txBody>
      </p:sp>
      <p:sp>
        <p:nvSpPr>
          <p:cNvPr id="13" name="TextBox 12">
            <a:extLst>
              <a:ext uri="{FF2B5EF4-FFF2-40B4-BE49-F238E27FC236}">
                <a16:creationId xmlns:a16="http://schemas.microsoft.com/office/drawing/2014/main" id="{2AA47092-1411-4FEF-B2D9-32931D885661}"/>
              </a:ext>
            </a:extLst>
          </p:cNvPr>
          <p:cNvSpPr txBox="1"/>
          <p:nvPr userDrawn="1"/>
        </p:nvSpPr>
        <p:spPr>
          <a:xfrm>
            <a:off x="2338941" y="5888863"/>
            <a:ext cx="7409341" cy="400110"/>
          </a:xfrm>
          <a:prstGeom prst="rect">
            <a:avLst/>
          </a:prstGeom>
          <a:noFill/>
        </p:spPr>
        <p:txBody>
          <a:bodyPr wrap="square" rtlCol="0">
            <a:spAutoFit/>
          </a:bodyPr>
          <a:lstStyle/>
          <a:p>
            <a:pPr algn="ctr"/>
            <a:r>
              <a:rPr lang="en-US" sz="2000" i="1" dirty="0">
                <a:latin typeface="Arial" panose="020B0604020202020204" pitchFamily="34" charset="0"/>
                <a:cs typeface="Arial" panose="020B0604020202020204" pitchFamily="34" charset="0"/>
              </a:rPr>
              <a:t>*We’ll confirm exact departure and return dates closer to tour.</a:t>
            </a:r>
          </a:p>
        </p:txBody>
      </p:sp>
      <p:cxnSp>
        <p:nvCxnSpPr>
          <p:cNvPr id="14" name="Straight Connector 13">
            <a:extLst>
              <a:ext uri="{FF2B5EF4-FFF2-40B4-BE49-F238E27FC236}">
                <a16:creationId xmlns:a16="http://schemas.microsoft.com/office/drawing/2014/main" id="{F1111038-0564-43AC-B9B0-4FBFA821A99A}"/>
              </a:ext>
            </a:extLst>
          </p:cNvPr>
          <p:cNvCxnSpPr/>
          <p:nvPr userDrawn="1"/>
        </p:nvCxnSpPr>
        <p:spPr>
          <a:xfrm>
            <a:off x="3798473" y="1608933"/>
            <a:ext cx="4572000" cy="0"/>
          </a:xfrm>
          <a:prstGeom prst="line">
            <a:avLst/>
          </a:prstGeom>
          <a:ln w="19050" cap="flat" cmpd="sng" algn="ctr">
            <a:solidFill>
              <a:schemeClr val="bg1">
                <a:lumMod val="85000"/>
              </a:schemeClr>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 name="Start date" descr="{&quot;templafy&quot;:{&quot;id&quot;:&quot;65bbd782-3510-47d0-a95c-87a2eb1a4265&quot;}}" title="Form.StrDate">
            <a:extLst>
              <a:ext uri="{FF2B5EF4-FFF2-40B4-BE49-F238E27FC236}">
                <a16:creationId xmlns:a16="http://schemas.microsoft.com/office/drawing/2014/main" id="{1BF151FE-BE7A-4D72-85A4-6E7D7BF493F7}"/>
              </a:ext>
            </a:extLst>
          </p:cNvPr>
          <p:cNvSpPr/>
          <p:nvPr userDrawn="1"/>
        </p:nvSpPr>
        <p:spPr>
          <a:xfrm>
            <a:off x="1308993" y="4845738"/>
            <a:ext cx="4262507" cy="388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400" b="1" dirty="0">
                <a:solidFill>
                  <a:schemeClr val="tx1"/>
                </a:solidFill>
                <a:latin typeface="Arial" panose="020B0604020202020204" pitchFamily="34" charset="0"/>
                <a:cs typeface="Arial" panose="020B0604020202020204" pitchFamily="34" charset="0"/>
              </a:rPr>
              <a:t>Sunday, June 6, 2021</a:t>
            </a:r>
          </a:p>
        </p:txBody>
      </p:sp>
      <p:sp>
        <p:nvSpPr>
          <p:cNvPr id="16" name="End Date" descr="{&quot;templafy&quot;:{&quot;id&quot;:&quot;f0fdcd0d-ea94-4489-8a4d-d5774a0d9d37&quot;}}" title="Form.StrDate">
            <a:extLst>
              <a:ext uri="{FF2B5EF4-FFF2-40B4-BE49-F238E27FC236}">
                <a16:creationId xmlns:a16="http://schemas.microsoft.com/office/drawing/2014/main" id="{AB5B2FAA-6F3C-4F9C-B719-C76553335595}"/>
              </a:ext>
            </a:extLst>
          </p:cNvPr>
          <p:cNvSpPr/>
          <p:nvPr userDrawn="1"/>
        </p:nvSpPr>
        <p:spPr>
          <a:xfrm>
            <a:off x="6669741" y="4845736"/>
            <a:ext cx="4209700" cy="388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b="1" dirty="0">
                <a:solidFill>
                  <a:schemeClr val="tx1"/>
                </a:solidFill>
                <a:latin typeface="Arial" panose="020B0604020202020204" pitchFamily="34" charset="0"/>
                <a:cs typeface="Arial" panose="020B0604020202020204" pitchFamily="34" charset="0"/>
              </a:rPr>
              <a:t>Thursday, June 24, 2021</a:t>
            </a:r>
          </a:p>
        </p:txBody>
      </p:sp>
      <p:sp>
        <p:nvSpPr>
          <p:cNvPr id="10" name="TextBox 9">
            <a:extLst>
              <a:ext uri="{FF2B5EF4-FFF2-40B4-BE49-F238E27FC236}">
                <a16:creationId xmlns:a16="http://schemas.microsoft.com/office/drawing/2014/main" id="{44C8B5A9-5E03-4F89-AD8B-79F9C326DCC0}"/>
              </a:ext>
            </a:extLst>
          </p:cNvPr>
          <p:cNvSpPr txBox="1"/>
          <p:nvPr userDrawn="1"/>
        </p:nvSpPr>
        <p:spPr>
          <a:xfrm>
            <a:off x="5425440" y="3860249"/>
            <a:ext cx="2063496" cy="461665"/>
          </a:xfrm>
          <a:prstGeom prst="rect">
            <a:avLst/>
          </a:prstGeom>
          <a:noFill/>
        </p:spPr>
        <p:txBody>
          <a:bodyPr wrap="square" rtlCol="0">
            <a:spAutoFit/>
          </a:bodyPr>
          <a:lstStyle/>
          <a:p>
            <a:r>
              <a:rPr lang="en-US" sz="2400" b="1" kern="1200" dirty="0">
                <a:solidFill>
                  <a:schemeClr val="bg1"/>
                </a:solidFill>
                <a:latin typeface="Arial" panose="020B0604020202020204" pitchFamily="34" charset="0"/>
                <a:ea typeface="+mn-ea"/>
                <a:cs typeface="Arial" panose="020B0604020202020204" pitchFamily="34" charset="0"/>
              </a:rPr>
              <a:t>DAY TOUR</a:t>
            </a:r>
            <a:endParaRPr lang="en-GB" sz="2400" b="1" kern="1200" dirty="0">
              <a:solidFill>
                <a:schemeClr val="bg1"/>
              </a:solidFill>
              <a:latin typeface="Arial" panose="020B0604020202020204" pitchFamily="34" charset="0"/>
              <a:ea typeface="+mn-ea"/>
              <a:cs typeface="Arial" panose="020B0604020202020204" pitchFamily="34" charset="0"/>
            </a:endParaRPr>
          </a:p>
        </p:txBody>
      </p:sp>
      <p:sp>
        <p:nvSpPr>
          <p:cNvPr id="11" name="TotalDays" descr="{&quot;templafy&quot;:{&quot;id&quot;:&quot;660bf567-233f-41fc-bcdf-28912ddd1fdb&quot;}}" title="Form.Totaldays">
            <a:extLst>
              <a:ext uri="{FF2B5EF4-FFF2-40B4-BE49-F238E27FC236}">
                <a16:creationId xmlns:a16="http://schemas.microsoft.com/office/drawing/2014/main" id="{3D6599C4-8E0F-47B3-9430-CE402CBC8502}"/>
              </a:ext>
            </a:extLst>
          </p:cNvPr>
          <p:cNvSpPr/>
          <p:nvPr userDrawn="1"/>
        </p:nvSpPr>
        <p:spPr>
          <a:xfrm>
            <a:off x="4290096" y="3782004"/>
            <a:ext cx="1281404" cy="611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400" b="1" dirty="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73108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eighbors_slide">
    <p:spTree>
      <p:nvGrpSpPr>
        <p:cNvPr id="1" name=""/>
        <p:cNvGrpSpPr/>
        <p:nvPr/>
      </p:nvGrpSpPr>
      <p:grpSpPr>
        <a:xfrm>
          <a:off x="0" y="0"/>
          <a:ext cx="0" cy="0"/>
          <a:chOff x="0" y="0"/>
          <a:chExt cx="0" cy="0"/>
        </a:xfrm>
      </p:grpSpPr>
      <p:sp>
        <p:nvSpPr>
          <p:cNvPr id="11" name="Rectangle 10"/>
          <p:cNvSpPr/>
          <p:nvPr userDrawn="1"/>
        </p:nvSpPr>
        <p:spPr>
          <a:xfrm>
            <a:off x="0" y="0"/>
            <a:ext cx="5855368" cy="6858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eighbors" descr="{&quot;templafy&quot;:{&quot;id&quot;:&quot;3852b54d-1567-4ba0-bf28-1e0ea4931ac2&quot;}}" hidden="1" title="Form.Neighbor">
            <a:extLst>
              <a:ext uri="{FF2B5EF4-FFF2-40B4-BE49-F238E27FC236}">
                <a16:creationId xmlns:a16="http://schemas.microsoft.com/office/drawing/2014/main" id="{F466B531-4047-4D7C-B293-AD39272D7731}"/>
              </a:ext>
            </a:extLst>
          </p:cNvPr>
          <p:cNvSpPr/>
          <p:nvPr userDrawn="1"/>
        </p:nvSpPr>
        <p:spPr>
          <a:xfrm>
            <a:off x="3303541" y="2747298"/>
            <a:ext cx="5781674" cy="23378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sz="3600" b="1" dirty="0">
              <a:solidFill>
                <a:schemeClr val="tx1"/>
              </a:solidFill>
              <a:latin typeface="Arial" panose="020B0604020202020204" pitchFamily="34" charset="0"/>
              <a:cs typeface="Arial" panose="020B0604020202020204" pitchFamily="34" charset="0"/>
            </a:endParaRPr>
          </a:p>
        </p:txBody>
      </p:sp>
      <p:sp>
        <p:nvSpPr>
          <p:cNvPr id="10" name="Picture Placeholder 9"/>
          <p:cNvSpPr>
            <a:spLocks noGrp="1"/>
          </p:cNvSpPr>
          <p:nvPr>
            <p:ph type="pic" sz="quarter" idx="10" hasCustomPrompt="1"/>
          </p:nvPr>
        </p:nvSpPr>
        <p:spPr>
          <a:xfrm>
            <a:off x="6656339" y="1610876"/>
            <a:ext cx="4540000" cy="4539999"/>
          </a:xfrm>
          <a:prstGeom prst="rect">
            <a:avLst/>
          </a:prstGeom>
        </p:spPr>
        <p:txBody>
          <a:bodyPr/>
          <a:lstStyle>
            <a:lvl1pPr>
              <a:defRPr>
                <a:solidFill>
                  <a:srgbClr val="FF0000"/>
                </a:solidFill>
              </a:defRPr>
            </a:lvl1pPr>
          </a:lstStyle>
          <a:p>
            <a:r>
              <a:rPr lang="en-US" dirty="0"/>
              <a:t>Add image by going to images&gt;RC </a:t>
            </a:r>
            <a:r>
              <a:rPr lang="en-US" dirty="0" err="1"/>
              <a:t>pres</a:t>
            </a:r>
            <a:r>
              <a:rPr lang="en-US" dirty="0"/>
              <a:t> photo library&gt;Territory images</a:t>
            </a:r>
            <a:br>
              <a:rPr lang="en-US" dirty="0"/>
            </a:br>
            <a:br>
              <a:rPr lang="en-US" dirty="0"/>
            </a:br>
            <a:r>
              <a:rPr lang="en-US" dirty="0"/>
              <a:t>Search by state.</a:t>
            </a:r>
            <a:br>
              <a:rPr lang="en-US" dirty="0"/>
            </a:br>
            <a:r>
              <a:rPr lang="en-US" dirty="0"/>
              <a:t>EX: SC, CA, NJ </a:t>
            </a:r>
            <a:r>
              <a:rPr lang="en-US" dirty="0" err="1"/>
              <a:t>etc</a:t>
            </a:r>
            <a:endParaRPr lang="en-US" dirty="0"/>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0848" y="6106860"/>
            <a:ext cx="4245428" cy="569323"/>
          </a:xfrm>
          <a:prstGeom prst="rect">
            <a:avLst/>
          </a:pr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0800000">
            <a:off x="7562612" y="146188"/>
            <a:ext cx="4629388" cy="591748"/>
          </a:xfrm>
          <a:prstGeom prst="rect">
            <a:avLst/>
          </a:prstGeom>
        </p:spPr>
      </p:pic>
      <p:sp>
        <p:nvSpPr>
          <p:cNvPr id="13" name="TextBox 12">
            <a:extLst>
              <a:ext uri="{FF2B5EF4-FFF2-40B4-BE49-F238E27FC236}">
                <a16:creationId xmlns:a16="http://schemas.microsoft.com/office/drawing/2014/main" id="{2782F1F9-253F-4BEE-8EAD-8EF72D638B28}"/>
              </a:ext>
            </a:extLst>
          </p:cNvPr>
          <p:cNvSpPr txBox="1"/>
          <p:nvPr userDrawn="1"/>
        </p:nvSpPr>
        <p:spPr>
          <a:xfrm>
            <a:off x="801538" y="987385"/>
            <a:ext cx="4252292" cy="1938992"/>
          </a:xfrm>
          <a:prstGeom prst="rect">
            <a:avLst/>
          </a:prstGeom>
          <a:noFill/>
        </p:spPr>
        <p:txBody>
          <a:bodyPr wrap="square" rtlCol="0">
            <a:spAutoFit/>
          </a:bodyPr>
          <a:lstStyle/>
          <a:p>
            <a:pPr algn="l"/>
            <a:r>
              <a:rPr lang="en-US" sz="4000" b="1" dirty="0">
                <a:solidFill>
                  <a:schemeClr val="bg1"/>
                </a:solidFill>
                <a:latin typeface="Century Gothic" panose="020B0502020202020204" pitchFamily="34" charset="0"/>
                <a:cs typeface="Arial" panose="020B0604020202020204" pitchFamily="34" charset="0"/>
              </a:rPr>
              <a:t>Other nearby schools</a:t>
            </a:r>
            <a:r>
              <a:rPr lang="en-US" sz="4000" b="1" baseline="0" dirty="0">
                <a:solidFill>
                  <a:schemeClr val="bg1"/>
                </a:solidFill>
                <a:latin typeface="Century Gothic" panose="020B0502020202020204" pitchFamily="34" charset="0"/>
                <a:cs typeface="Arial" panose="020B0604020202020204" pitchFamily="34" charset="0"/>
              </a:rPr>
              <a:t> that travel with EF</a:t>
            </a:r>
            <a:endParaRPr lang="en-US" sz="4000" b="1" dirty="0">
              <a:solidFill>
                <a:schemeClr val="bg1"/>
              </a:solidFill>
              <a:latin typeface="Century Gothic" panose="020B0502020202020204" pitchFamily="34" charset="0"/>
              <a:cs typeface="Arial" panose="020B0604020202020204" pitchFamily="34" charset="0"/>
            </a:endParaRPr>
          </a:p>
        </p:txBody>
      </p:sp>
      <p:sp>
        <p:nvSpPr>
          <p:cNvPr id="14" name="Text Placeholder 3"/>
          <p:cNvSpPr>
            <a:spLocks noGrp="1"/>
          </p:cNvSpPr>
          <p:nvPr>
            <p:ph type="body" sz="quarter" idx="11" hasCustomPrompt="1"/>
          </p:nvPr>
        </p:nvSpPr>
        <p:spPr>
          <a:xfrm>
            <a:off x="801538" y="3008313"/>
            <a:ext cx="4227662" cy="2374900"/>
          </a:xfrm>
          <a:prstGeom prst="rect">
            <a:avLst/>
          </a:prstGeom>
        </p:spPr>
        <p:txBody>
          <a:bodyPr/>
          <a:lstStyle>
            <a:lvl1pPr>
              <a:defRPr baseline="0">
                <a:solidFill>
                  <a:schemeClr val="bg1"/>
                </a:solidFill>
                <a:latin typeface="Arial" panose="020B0604020202020204" pitchFamily="34" charset="0"/>
                <a:cs typeface="Arial" panose="020B0604020202020204" pitchFamily="34" charset="0"/>
              </a:defRPr>
            </a:lvl1pPr>
          </a:lstStyle>
          <a:p>
            <a:pPr lvl="0"/>
            <a:r>
              <a:rPr lang="en-US" dirty="0"/>
              <a:t>List of schools (optional)</a:t>
            </a:r>
          </a:p>
          <a:p>
            <a:pPr lvl="0"/>
            <a:endParaRPr lang="en-US" dirty="0"/>
          </a:p>
        </p:txBody>
      </p:sp>
    </p:spTree>
    <p:extLst>
      <p:ext uri="{BB962C8B-B14F-4D97-AF65-F5344CB8AC3E}">
        <p14:creationId xmlns:p14="http://schemas.microsoft.com/office/powerpoint/2010/main" val="2760863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F37D3-1AF1-42D1-9013-101720A94890}" type="datetimeFigureOut">
              <a:rPr lang="en-US" smtClean="0"/>
              <a:t>9/15/20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4599E-059F-4DCC-BF11-A22205D1E4B5}" type="slidenum">
              <a:rPr lang="en-US" smtClean="0"/>
              <a:t>‹#›</a:t>
            </a:fld>
            <a:endParaRPr lang="en-US"/>
          </a:p>
        </p:txBody>
      </p:sp>
    </p:spTree>
    <p:extLst>
      <p:ext uri="{BB962C8B-B14F-4D97-AF65-F5344CB8AC3E}">
        <p14:creationId xmlns:p14="http://schemas.microsoft.com/office/powerpoint/2010/main" val="702074967"/>
      </p:ext>
    </p:extLst>
  </p:cSld>
  <p:clrMap bg1="lt1" tx1="dk1" bg2="lt2" tx2="dk2" accent1="accent1" accent2="accent2" accent3="accent3" accent4="accent4" accent5="accent5" accent6="accent6" hlink="hlink" folHlink="folHlink"/>
  <p:sldLayoutIdLst>
    <p:sldLayoutId id="2147483706" r:id="rId1"/>
    <p:sldLayoutId id="2147483698" r:id="rId2"/>
    <p:sldLayoutId id="2147483666" r:id="rId3"/>
    <p:sldLayoutId id="2147483660" r:id="rId4"/>
    <p:sldLayoutId id="2147483697" r:id="rId5"/>
    <p:sldLayoutId id="2147483707" r:id="rId6"/>
    <p:sldLayoutId id="2147483663" r:id="rId7"/>
    <p:sldLayoutId id="2147483662" r:id="rId8"/>
    <p:sldLayoutId id="2147483700" r:id="rId9"/>
    <p:sldLayoutId id="2147483671" r:id="rId10"/>
    <p:sldLayoutId id="2147483703"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slideLayout" Target="../slideLayouts/slideLayout12.xml"/><Relationship Id="rId7" Type="http://schemas.openxmlformats.org/officeDocument/2006/relationships/image" Target="../media/image39.png"/><Relationship Id="rId2" Type="http://schemas.openxmlformats.org/officeDocument/2006/relationships/customXml" Target="../../customXml/item36.xml"/><Relationship Id="rId1" Type="http://schemas.openxmlformats.org/officeDocument/2006/relationships/customXml" Target="../../customXml/item45.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notesSlide" Target="../notesSlides/notesSlide1.xml"/><Relationship Id="rId9" Type="http://schemas.openxmlformats.org/officeDocument/2006/relationships/image" Target="../media/image4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10.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11.xml"/><Relationship Id="rId4" Type="http://schemas.openxmlformats.org/officeDocument/2006/relationships/image" Target="../media/image56.bin"/></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12.xml"/><Relationship Id="rId7" Type="http://schemas.openxmlformats.org/officeDocument/2006/relationships/image" Target="../media/image58.png"/><Relationship Id="rId2" Type="http://schemas.openxmlformats.org/officeDocument/2006/relationships/customXml" Target="../../customXml/item30.xml"/><Relationship Id="rId1" Type="http://schemas.openxmlformats.org/officeDocument/2006/relationships/customXml" Target="../../customXml/item37.xml"/><Relationship Id="rId6" Type="http://schemas.openxmlformats.org/officeDocument/2006/relationships/image" Target="../media/image57.png"/><Relationship Id="rId5" Type="http://schemas.openxmlformats.org/officeDocument/2006/relationships/notesSlide" Target="../notesSlides/notesSlide12.xml"/><Relationship Id="rId4"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customXml" Target="../../customXml/item16.xml"/><Relationship Id="rId1" Type="http://schemas.openxmlformats.org/officeDocument/2006/relationships/customXml" Target="../../customXml/item25.xml"/><Relationship Id="rId6" Type="http://schemas.openxmlformats.org/officeDocument/2006/relationships/image" Target="../media/image60.jpeg"/><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customXml" Target="../../customXml/item42.xml"/><Relationship Id="rId1" Type="http://schemas.openxmlformats.org/officeDocument/2006/relationships/customXml" Target="../../customXml/item6.xml"/><Relationship Id="rId5" Type="http://schemas.openxmlformats.org/officeDocument/2006/relationships/notesSlide" Target="../notesSlides/notesSlide14.xml"/><Relationship Id="rId4"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customXml" Target="../../customXml/item29.xml"/><Relationship Id="rId1" Type="http://schemas.openxmlformats.org/officeDocument/2006/relationships/customXml" Target="../../customXml/item22.xml"/><Relationship Id="rId5" Type="http://schemas.openxmlformats.org/officeDocument/2006/relationships/notesSlide" Target="../notesSlides/notesSlide15.xml"/><Relationship Id="rId4"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customXml" Target="../../customXml/item32.xml"/><Relationship Id="rId1" Type="http://schemas.openxmlformats.org/officeDocument/2006/relationships/customXml" Target="../../customXml/item1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3.xml"/><Relationship Id="rId1" Type="http://schemas.openxmlformats.org/officeDocument/2006/relationships/customXml" Target="../../customXml/item26.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6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6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43.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65.jpeg"/></Relationships>
</file>

<file path=ppt/slides/_rels/slide2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customXml" Target="../../customXml/item46.xml"/><Relationship Id="rId1" Type="http://schemas.openxmlformats.org/officeDocument/2006/relationships/customXml" Target="../../customXml/item10.xml"/><Relationship Id="rId5" Type="http://schemas.openxmlformats.org/officeDocument/2006/relationships/notesSlide" Target="../notesSlides/notesSlide21.xml"/><Relationship Id="rId4"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customXml" Target="../../customXml/item7.xml"/><Relationship Id="rId1" Type="http://schemas.openxmlformats.org/officeDocument/2006/relationships/customXml" Target="../../customXml/item20.xml"/><Relationship Id="rId6" Type="http://schemas.openxmlformats.org/officeDocument/2006/relationships/image" Target="../media/image66.jpeg"/><Relationship Id="rId5" Type="http://schemas.openxmlformats.org/officeDocument/2006/relationships/notesSlide" Target="../notesSlides/notesSlide22.xml"/><Relationship Id="rId4"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ustomXml" Target="../../customXml/item15.xml"/><Relationship Id="rId1" Type="http://schemas.openxmlformats.org/officeDocument/2006/relationships/customXml" Target="../../customXml/item44.xml"/><Relationship Id="rId6" Type="http://schemas.openxmlformats.org/officeDocument/2006/relationships/image" Target="../media/image44.jpeg"/><Relationship Id="rId5" Type="http://schemas.openxmlformats.org/officeDocument/2006/relationships/notesSlide" Target="../notesSlides/notesSlide3.xml"/><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ustomXml" Target="../../customXml/item24.xml"/><Relationship Id="rId1" Type="http://schemas.openxmlformats.org/officeDocument/2006/relationships/customXml" Target="../../customXml/item38.xml"/><Relationship Id="rId6" Type="http://schemas.openxmlformats.org/officeDocument/2006/relationships/image" Target="../media/image45.jpeg"/><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customXml" Target="../../customXml/item8.xml"/><Relationship Id="rId1" Type="http://schemas.openxmlformats.org/officeDocument/2006/relationships/customXml" Target="../../customXml/item39.xml"/><Relationship Id="rId6" Type="http://schemas.openxmlformats.org/officeDocument/2006/relationships/image" Target="../media/image46.pn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47.png"/><Relationship Id="rId2" Type="http://schemas.openxmlformats.org/officeDocument/2006/relationships/customXml" Target="../../customXml/item14.xml"/><Relationship Id="rId1" Type="http://schemas.openxmlformats.org/officeDocument/2006/relationships/customXml" Target="../../customXml/item41.xml"/><Relationship Id="rId6" Type="http://schemas.openxmlformats.org/officeDocument/2006/relationships/notesSlide" Target="../notesSlides/notesSlide6.xml"/><Relationship Id="rId5" Type="http://schemas.openxmlformats.org/officeDocument/2006/relationships/slideLayout" Target="../slideLayouts/slideLayout9.xml"/><Relationship Id="rId4" Type="http://schemas.openxmlformats.org/officeDocument/2006/relationships/tags" Target="../tags/tag6.xml"/></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7.xml"/><Relationship Id="rId7" Type="http://schemas.openxmlformats.org/officeDocument/2006/relationships/image" Target="../media/image49.png"/><Relationship Id="rId2" Type="http://schemas.openxmlformats.org/officeDocument/2006/relationships/customXml" Target="../../customXml/item19.xml"/><Relationship Id="rId1" Type="http://schemas.openxmlformats.org/officeDocument/2006/relationships/customXml" Target="../../customXml/item4.xml"/><Relationship Id="rId6" Type="http://schemas.openxmlformats.org/officeDocument/2006/relationships/image" Target="../media/image48.png"/><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customXml" Target="../../customXml/item13.xml"/><Relationship Id="rId1" Type="http://schemas.openxmlformats.org/officeDocument/2006/relationships/customXml" Target="../../customXml/item21.xml"/><Relationship Id="rId6" Type="http://schemas.openxmlformats.org/officeDocument/2006/relationships/image" Target="../media/image51.jpe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9.xml"/><Relationship Id="rId4" Type="http://schemas.openxmlformats.org/officeDocument/2006/relationships/image" Target="../media/image5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CE298E3B-129F-41AE-9ADF-CB2C3B5C4B65}"/>
              </a:ext>
            </a:extLst>
          </p:cNvPr>
          <p:cNvPicPr>
            <a:picLocks noGrp="1" noChangeAspect="1"/>
          </p:cNvPicPr>
          <p:nvPr>
            <p:ph type="pic" sz="quarter" idx="12"/>
          </p:nvPr>
        </p:nvPicPr>
        <p:blipFill>
          <a:blip r:embed="rId5"/>
          <a:srcRect t="309" b="309"/>
          <a:stretch>
            <a:fillRect/>
          </a:stretch>
        </p:blipFill>
        <p:spPr>
          <a:prstGeom prst="rect">
            <a:avLst/>
          </a:prstGeom>
        </p:spPr>
      </p:pic>
      <p:sp>
        <p:nvSpPr>
          <p:cNvPr id="14" name="Rectangle 13">
            <a:extLst>
              <a:ext uri="{FF2B5EF4-FFF2-40B4-BE49-F238E27FC236}">
                <a16:creationId xmlns:a16="http://schemas.microsoft.com/office/drawing/2014/main" id="{35CCA626-A4B7-4FFB-8BF1-264B33552BDB}"/>
              </a:ext>
            </a:extLst>
          </p:cNvPr>
          <p:cNvSpPr/>
          <p:nvPr/>
        </p:nvSpPr>
        <p:spPr>
          <a:xfrm>
            <a:off x="2343150" y="2438400"/>
            <a:ext cx="7372350" cy="2667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25DB0184-472C-474C-9D75-EA6FED7DD745}"/>
              </a:ext>
            </a:extLst>
          </p:cNvPr>
          <p:cNvGrpSpPr/>
          <p:nvPr/>
        </p:nvGrpSpPr>
        <p:grpSpPr>
          <a:xfrm>
            <a:off x="2481269" y="2588986"/>
            <a:ext cx="3554289" cy="2365828"/>
            <a:chOff x="2498284" y="3861001"/>
            <a:chExt cx="3554289" cy="2365828"/>
          </a:xfrm>
        </p:grpSpPr>
        <p:sp>
          <p:nvSpPr>
            <p:cNvPr id="16" name="Rectangle 15">
              <a:extLst>
                <a:ext uri="{FF2B5EF4-FFF2-40B4-BE49-F238E27FC236}">
                  <a16:creationId xmlns:a16="http://schemas.microsoft.com/office/drawing/2014/main" id="{A8F26DD9-2318-47B3-8A76-EAFE10D440C5}"/>
                </a:ext>
              </a:extLst>
            </p:cNvPr>
            <p:cNvSpPr/>
            <p:nvPr/>
          </p:nvSpPr>
          <p:spPr>
            <a:xfrm>
              <a:off x="2498284" y="3861001"/>
              <a:ext cx="3554289" cy="2365828"/>
            </a:xfrm>
            <a:prstGeom prst="rect">
              <a:avLst/>
            </a:prstGeom>
            <a:solidFill>
              <a:srgbClr val="00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487FA64-CDB7-4132-BA14-DF5593CD7AD8}"/>
                </a:ext>
              </a:extLst>
            </p:cNvPr>
            <p:cNvSpPr txBox="1"/>
            <p:nvPr/>
          </p:nvSpPr>
          <p:spPr>
            <a:xfrm>
              <a:off x="2591068" y="4465915"/>
              <a:ext cx="3269846" cy="1200329"/>
            </a:xfrm>
            <a:prstGeom prst="rect">
              <a:avLst/>
            </a:prstGeom>
            <a:noFill/>
          </p:spPr>
          <p:txBody>
            <a:bodyPr wrap="square" rtlCol="0">
              <a:spAutoFit/>
            </a:bodyPr>
            <a:lstStyle/>
            <a:p>
              <a:pPr algn="ctr"/>
              <a:r>
                <a:rPr lang="en-US" sz="2800" b="1">
                  <a:solidFill>
                    <a:schemeClr val="bg1"/>
                  </a:solidFill>
                  <a:latin typeface="Century Gothic" panose="020B0502020202020204" pitchFamily="34" charset="0"/>
                </a:rPr>
                <a:t>Welcome,</a:t>
              </a:r>
              <a:br>
                <a:rPr lang="en-US" sz="2800" b="1">
                  <a:solidFill>
                    <a:schemeClr val="bg1"/>
                  </a:solidFill>
                  <a:latin typeface="Century Gothic" panose="020B0502020202020204" pitchFamily="34" charset="0"/>
                </a:rPr>
              </a:br>
              <a:r>
                <a:rPr lang="en-US" sz="2800" b="1">
                  <a:solidFill>
                    <a:schemeClr val="bg1"/>
                  </a:solidFill>
                  <a:latin typeface="Century Gothic" panose="020B0502020202020204" pitchFamily="34" charset="0"/>
                </a:rPr>
                <a:t>future travelers!</a:t>
              </a:r>
            </a:p>
            <a:p>
              <a:pPr algn="ctr"/>
              <a:endParaRPr lang="en-US" sz="1400">
                <a:solidFill>
                  <a:schemeClr val="bg1"/>
                </a:solidFill>
              </a:endParaRPr>
            </a:p>
          </p:txBody>
        </p:sp>
      </p:grpSp>
      <p:sp>
        <p:nvSpPr>
          <p:cNvPr id="18" name="Rectangle 17">
            <a:extLst>
              <a:ext uri="{FF2B5EF4-FFF2-40B4-BE49-F238E27FC236}">
                <a16:creationId xmlns:a16="http://schemas.microsoft.com/office/drawing/2014/main" id="{A803CCDC-A675-4137-9FC0-1F59CFFCA67C}"/>
              </a:ext>
            </a:extLst>
          </p:cNvPr>
          <p:cNvSpPr/>
          <p:nvPr/>
        </p:nvSpPr>
        <p:spPr>
          <a:xfrm>
            <a:off x="6142976" y="2588987"/>
            <a:ext cx="3434409" cy="2365828"/>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5B3C2A-AF6F-471D-914B-4704D46BAF33}"/>
              </a:ext>
            </a:extLst>
          </p:cNvPr>
          <p:cNvSpPr/>
          <p:nvPr/>
        </p:nvSpPr>
        <p:spPr>
          <a:xfrm>
            <a:off x="6414022" y="4288276"/>
            <a:ext cx="2728243" cy="646331"/>
          </a:xfrm>
          <a:prstGeom prst="rect">
            <a:avLst/>
          </a:prstGeom>
        </p:spPr>
        <p:txBody>
          <a:bodyPr wrap="square">
            <a:spAutoFit/>
          </a:bodyPr>
          <a:lstStyle/>
          <a:p>
            <a:pPr algn="ctr"/>
            <a:r>
              <a:rPr lang="en-US" sz="1200" i="1">
                <a:latin typeface="Arial" panose="020B0604020202020204" pitchFamily="34" charset="0"/>
                <a:cs typeface="Arial" panose="020B0604020202020204" pitchFamily="34" charset="0"/>
              </a:rPr>
              <a:t>We also recommend grabbing a pen and paper or a way to jot down questions</a:t>
            </a:r>
          </a:p>
        </p:txBody>
      </p:sp>
      <p:grpSp>
        <p:nvGrpSpPr>
          <p:cNvPr id="20" name="Group 19">
            <a:extLst>
              <a:ext uri="{FF2B5EF4-FFF2-40B4-BE49-F238E27FC236}">
                <a16:creationId xmlns:a16="http://schemas.microsoft.com/office/drawing/2014/main" id="{7AC5938C-C3BD-43B6-A240-47A4D15DEB2C}"/>
              </a:ext>
            </a:extLst>
          </p:cNvPr>
          <p:cNvGrpSpPr/>
          <p:nvPr/>
        </p:nvGrpSpPr>
        <p:grpSpPr>
          <a:xfrm>
            <a:off x="6368053" y="2956947"/>
            <a:ext cx="3030226" cy="1119603"/>
            <a:chOff x="6368053" y="2956947"/>
            <a:chExt cx="3030226" cy="1119603"/>
          </a:xfrm>
        </p:grpSpPr>
        <p:sp>
          <p:nvSpPr>
            <p:cNvPr id="21" name="Rectangle 20">
              <a:extLst>
                <a:ext uri="{FF2B5EF4-FFF2-40B4-BE49-F238E27FC236}">
                  <a16:creationId xmlns:a16="http://schemas.microsoft.com/office/drawing/2014/main" id="{66B30E34-0111-4D94-ABE8-F019F88607F9}"/>
                </a:ext>
              </a:extLst>
            </p:cNvPr>
            <p:cNvSpPr/>
            <p:nvPr/>
          </p:nvSpPr>
          <p:spPr>
            <a:xfrm>
              <a:off x="6368053" y="2956947"/>
              <a:ext cx="2984256" cy="338554"/>
            </a:xfrm>
            <a:prstGeom prst="rect">
              <a:avLst/>
            </a:prstGeom>
          </p:spPr>
          <p:txBody>
            <a:bodyPr wrap="square">
              <a:spAutoFit/>
            </a:bodyPr>
            <a:lstStyle/>
            <a:p>
              <a:pPr algn="ctr"/>
              <a:r>
                <a:rPr lang="en-US" sz="1600" b="1">
                  <a:latin typeface="Arial" panose="020B0604020202020204" pitchFamily="34" charset="0"/>
                  <a:cs typeface="Arial" panose="020B0604020202020204" pitchFamily="34" charset="0"/>
                </a:rPr>
                <a:t>Before we get started…</a:t>
              </a:r>
            </a:p>
          </p:txBody>
        </p:sp>
        <p:grpSp>
          <p:nvGrpSpPr>
            <p:cNvPr id="22" name="Group 21">
              <a:extLst>
                <a:ext uri="{FF2B5EF4-FFF2-40B4-BE49-F238E27FC236}">
                  <a16:creationId xmlns:a16="http://schemas.microsoft.com/office/drawing/2014/main" id="{2FBE8220-875D-4E33-A793-804929191C2D}"/>
                </a:ext>
              </a:extLst>
            </p:cNvPr>
            <p:cNvGrpSpPr/>
            <p:nvPr/>
          </p:nvGrpSpPr>
          <p:grpSpPr>
            <a:xfrm>
              <a:off x="6430820" y="3384877"/>
              <a:ext cx="904011" cy="691673"/>
              <a:chOff x="6491942" y="3775857"/>
              <a:chExt cx="904011" cy="691673"/>
            </a:xfrm>
          </p:grpSpPr>
          <p:grpSp>
            <p:nvGrpSpPr>
              <p:cNvPr id="33" name="Group 32">
                <a:extLst>
                  <a:ext uri="{FF2B5EF4-FFF2-40B4-BE49-F238E27FC236}">
                    <a16:creationId xmlns:a16="http://schemas.microsoft.com/office/drawing/2014/main" id="{08CF06A2-7B1F-4629-AD8C-25753454B576}"/>
                  </a:ext>
                </a:extLst>
              </p:cNvPr>
              <p:cNvGrpSpPr/>
              <p:nvPr/>
            </p:nvGrpSpPr>
            <p:grpSpPr>
              <a:xfrm>
                <a:off x="6742423" y="3775857"/>
                <a:ext cx="403047" cy="403047"/>
                <a:chOff x="3848100" y="4635500"/>
                <a:chExt cx="1346200" cy="1346200"/>
              </a:xfrm>
            </p:grpSpPr>
            <p:sp>
              <p:nvSpPr>
                <p:cNvPr id="35" name="Oval 34">
                  <a:extLst>
                    <a:ext uri="{FF2B5EF4-FFF2-40B4-BE49-F238E27FC236}">
                      <a16:creationId xmlns:a16="http://schemas.microsoft.com/office/drawing/2014/main" id="{1E791183-C173-48CC-BD7F-1DE58D3D99E7}"/>
                    </a:ext>
                  </a:extLst>
                </p:cNvPr>
                <p:cNvSpPr/>
                <p:nvPr/>
              </p:nvSpPr>
              <p:spPr>
                <a:xfrm>
                  <a:off x="3848100" y="4635500"/>
                  <a:ext cx="1346200" cy="1346200"/>
                </a:xfrm>
                <a:prstGeom prst="ellipse">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19432932-091C-43B5-B541-BECE89D2544B}"/>
                    </a:ext>
                  </a:extLst>
                </p:cNvPr>
                <p:cNvPicPr>
                  <a:picLocks noChangeAspect="1"/>
                </p:cNvPicPr>
                <p:nvPr/>
              </p:nvPicPr>
              <p:blipFill rotWithShape="1">
                <a:blip r:embed="rId6"/>
                <a:srcRect l="56997" t="1" r="24553" b="48288"/>
                <a:stretch/>
              </p:blipFill>
              <p:spPr>
                <a:xfrm>
                  <a:off x="4083049" y="4918444"/>
                  <a:ext cx="876300" cy="780312"/>
                </a:xfrm>
                <a:prstGeom prst="rect">
                  <a:avLst/>
                </a:prstGeom>
              </p:spPr>
            </p:pic>
          </p:grpSp>
          <p:sp>
            <p:nvSpPr>
              <p:cNvPr id="34" name="Rectangle 33">
                <a:extLst>
                  <a:ext uri="{FF2B5EF4-FFF2-40B4-BE49-F238E27FC236}">
                    <a16:creationId xmlns:a16="http://schemas.microsoft.com/office/drawing/2014/main" id="{839EED8E-C028-48C2-B8A3-CDE95098B87D}"/>
                  </a:ext>
                </a:extLst>
              </p:cNvPr>
              <p:cNvSpPr/>
              <p:nvPr/>
            </p:nvSpPr>
            <p:spPr>
              <a:xfrm>
                <a:off x="6491942" y="4205920"/>
                <a:ext cx="904011" cy="261610"/>
              </a:xfrm>
              <a:prstGeom prst="rect">
                <a:avLst/>
              </a:prstGeom>
            </p:spPr>
            <p:txBody>
              <a:bodyPr wrap="square">
                <a:spAutoFit/>
              </a:bodyPr>
              <a:lstStyle/>
              <a:p>
                <a:pPr algn="ctr"/>
                <a:r>
                  <a:rPr lang="en-US" sz="1100">
                    <a:latin typeface="Arial" panose="020B0604020202020204" pitchFamily="34" charset="0"/>
                    <a:cs typeface="Arial" panose="020B0604020202020204" pitchFamily="34" charset="0"/>
                  </a:rPr>
                  <a:t>Camera on</a:t>
                </a:r>
              </a:p>
            </p:txBody>
          </p:sp>
        </p:grpSp>
        <p:grpSp>
          <p:nvGrpSpPr>
            <p:cNvPr id="23" name="Group 22">
              <a:extLst>
                <a:ext uri="{FF2B5EF4-FFF2-40B4-BE49-F238E27FC236}">
                  <a16:creationId xmlns:a16="http://schemas.microsoft.com/office/drawing/2014/main" id="{F9F2E924-2948-4E3B-81B1-3E1DE5E686A9}"/>
                </a:ext>
              </a:extLst>
            </p:cNvPr>
            <p:cNvGrpSpPr/>
            <p:nvPr/>
          </p:nvGrpSpPr>
          <p:grpSpPr>
            <a:xfrm>
              <a:off x="7462544" y="3384877"/>
              <a:ext cx="904011" cy="691673"/>
              <a:chOff x="7537684" y="3775857"/>
              <a:chExt cx="904011" cy="691673"/>
            </a:xfrm>
          </p:grpSpPr>
          <p:grpSp>
            <p:nvGrpSpPr>
              <p:cNvPr id="29" name="Group 28">
                <a:extLst>
                  <a:ext uri="{FF2B5EF4-FFF2-40B4-BE49-F238E27FC236}">
                    <a16:creationId xmlns:a16="http://schemas.microsoft.com/office/drawing/2014/main" id="{7EF1BFC7-FDCD-4DB8-A17B-860C818E759B}"/>
                  </a:ext>
                </a:extLst>
              </p:cNvPr>
              <p:cNvGrpSpPr/>
              <p:nvPr/>
            </p:nvGrpSpPr>
            <p:grpSpPr>
              <a:xfrm>
                <a:off x="7766250" y="3775857"/>
                <a:ext cx="403047" cy="403047"/>
                <a:chOff x="3848100" y="4635500"/>
                <a:chExt cx="1346200" cy="1346200"/>
              </a:xfrm>
            </p:grpSpPr>
            <p:sp>
              <p:nvSpPr>
                <p:cNvPr id="31" name="Oval 30">
                  <a:extLst>
                    <a:ext uri="{FF2B5EF4-FFF2-40B4-BE49-F238E27FC236}">
                      <a16:creationId xmlns:a16="http://schemas.microsoft.com/office/drawing/2014/main" id="{7863B58F-B76C-42D9-B93E-EDBB4E1A5FCC}"/>
                    </a:ext>
                  </a:extLst>
                </p:cNvPr>
                <p:cNvSpPr/>
                <p:nvPr/>
              </p:nvSpPr>
              <p:spPr>
                <a:xfrm>
                  <a:off x="3848100" y="4635500"/>
                  <a:ext cx="1346200" cy="1346200"/>
                </a:xfrm>
                <a:prstGeom prst="ellipse">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9B359FD5-98CF-4F0A-9FD6-A93BF7E716A6}"/>
                    </a:ext>
                  </a:extLst>
                </p:cNvPr>
                <p:cNvPicPr>
                  <a:picLocks noChangeAspect="1"/>
                </p:cNvPicPr>
                <p:nvPr/>
              </p:nvPicPr>
              <p:blipFill rotWithShape="1">
                <a:blip r:embed="rId6"/>
                <a:srcRect l="9014" t="1" r="72536" b="48288"/>
                <a:stretch/>
              </p:blipFill>
              <p:spPr>
                <a:xfrm>
                  <a:off x="4083050" y="4918444"/>
                  <a:ext cx="876299" cy="780312"/>
                </a:xfrm>
                <a:prstGeom prst="rect">
                  <a:avLst/>
                </a:prstGeom>
              </p:spPr>
            </p:pic>
          </p:grpSp>
          <p:sp>
            <p:nvSpPr>
              <p:cNvPr id="30" name="Rectangle 29">
                <a:extLst>
                  <a:ext uri="{FF2B5EF4-FFF2-40B4-BE49-F238E27FC236}">
                    <a16:creationId xmlns:a16="http://schemas.microsoft.com/office/drawing/2014/main" id="{E1097B9B-8336-4C36-924A-A28CB6BB5B62}"/>
                  </a:ext>
                </a:extLst>
              </p:cNvPr>
              <p:cNvSpPr/>
              <p:nvPr/>
            </p:nvSpPr>
            <p:spPr>
              <a:xfrm>
                <a:off x="7537684" y="4205920"/>
                <a:ext cx="904011" cy="261610"/>
              </a:xfrm>
              <a:prstGeom prst="rect">
                <a:avLst/>
              </a:prstGeom>
            </p:spPr>
            <p:txBody>
              <a:bodyPr wrap="square">
                <a:spAutoFit/>
              </a:bodyPr>
              <a:lstStyle/>
              <a:p>
                <a:pPr algn="ctr"/>
                <a:r>
                  <a:rPr lang="en-US" sz="1100">
                    <a:latin typeface="Arial" panose="020B0604020202020204" pitchFamily="34" charset="0"/>
                    <a:cs typeface="Arial" panose="020B0604020202020204" pitchFamily="34" charset="0"/>
                  </a:rPr>
                  <a:t>Mute on</a:t>
                </a:r>
              </a:p>
            </p:txBody>
          </p:sp>
        </p:grpSp>
        <p:grpSp>
          <p:nvGrpSpPr>
            <p:cNvPr id="24" name="Group 23">
              <a:extLst>
                <a:ext uri="{FF2B5EF4-FFF2-40B4-BE49-F238E27FC236}">
                  <a16:creationId xmlns:a16="http://schemas.microsoft.com/office/drawing/2014/main" id="{1ADABEA6-7DD1-4988-8547-99C5528FE9EE}"/>
                </a:ext>
              </a:extLst>
            </p:cNvPr>
            <p:cNvGrpSpPr/>
            <p:nvPr/>
          </p:nvGrpSpPr>
          <p:grpSpPr>
            <a:xfrm>
              <a:off x="8494268" y="3384877"/>
              <a:ext cx="904011" cy="691673"/>
              <a:chOff x="8494268" y="3384877"/>
              <a:chExt cx="904011" cy="691673"/>
            </a:xfrm>
          </p:grpSpPr>
          <p:grpSp>
            <p:nvGrpSpPr>
              <p:cNvPr id="25" name="Group 24">
                <a:extLst>
                  <a:ext uri="{FF2B5EF4-FFF2-40B4-BE49-F238E27FC236}">
                    <a16:creationId xmlns:a16="http://schemas.microsoft.com/office/drawing/2014/main" id="{61FA7E50-2B90-4AE7-A851-7BFE03B56E93}"/>
                  </a:ext>
                </a:extLst>
              </p:cNvPr>
              <p:cNvGrpSpPr/>
              <p:nvPr/>
            </p:nvGrpSpPr>
            <p:grpSpPr>
              <a:xfrm>
                <a:off x="8494268" y="3384877"/>
                <a:ext cx="904011" cy="691673"/>
                <a:chOff x="8555390" y="3775857"/>
                <a:chExt cx="904011" cy="691673"/>
              </a:xfrm>
            </p:grpSpPr>
            <p:sp>
              <p:nvSpPr>
                <p:cNvPr id="27" name="Oval 26">
                  <a:extLst>
                    <a:ext uri="{FF2B5EF4-FFF2-40B4-BE49-F238E27FC236}">
                      <a16:creationId xmlns:a16="http://schemas.microsoft.com/office/drawing/2014/main" id="{A44FA633-81EC-435F-90C2-EDA66D5F3A56}"/>
                    </a:ext>
                  </a:extLst>
                </p:cNvPr>
                <p:cNvSpPr/>
                <p:nvPr/>
              </p:nvSpPr>
              <p:spPr>
                <a:xfrm>
                  <a:off x="8800341" y="3775857"/>
                  <a:ext cx="403047" cy="403047"/>
                </a:xfrm>
                <a:prstGeom prst="ellipse">
                  <a:avLst/>
                </a:prstGeom>
                <a:solidFill>
                  <a:srgbClr val="1A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E87F2C8-C658-48A4-9196-664BF7189752}"/>
                    </a:ext>
                  </a:extLst>
                </p:cNvPr>
                <p:cNvSpPr/>
                <p:nvPr/>
              </p:nvSpPr>
              <p:spPr>
                <a:xfrm>
                  <a:off x="8555390" y="4205920"/>
                  <a:ext cx="904011" cy="261610"/>
                </a:xfrm>
                <a:prstGeom prst="rect">
                  <a:avLst/>
                </a:prstGeom>
              </p:spPr>
              <p:txBody>
                <a:bodyPr wrap="square">
                  <a:spAutoFit/>
                </a:bodyPr>
                <a:lstStyle/>
                <a:p>
                  <a:pPr algn="ctr"/>
                  <a:r>
                    <a:rPr lang="en-US" sz="1100">
                      <a:latin typeface="Arial" panose="020B0604020202020204" pitchFamily="34" charset="0"/>
                      <a:cs typeface="Arial" panose="020B0604020202020204" pitchFamily="34" charset="0"/>
                    </a:rPr>
                    <a:t>Sign in!</a:t>
                  </a:r>
                </a:p>
              </p:txBody>
            </p:sp>
          </p:grpSp>
          <p:pic>
            <p:nvPicPr>
              <p:cNvPr id="26" name="Graphic 25" descr="Pencil">
                <a:extLst>
                  <a:ext uri="{FF2B5EF4-FFF2-40B4-BE49-F238E27FC236}">
                    <a16:creationId xmlns:a16="http://schemas.microsoft.com/office/drawing/2014/main" id="{EBB48653-E2DC-4867-90E3-DCD15AF42F02}"/>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53487" y="3478703"/>
                <a:ext cx="187215" cy="187215"/>
              </a:xfrm>
              <a:prstGeom prst="rect">
                <a:avLst/>
              </a:prstGeom>
            </p:spPr>
          </p:pic>
        </p:grpSp>
      </p:grpSp>
      <p:pic>
        <p:nvPicPr>
          <p:cNvPr id="37" name="Graphic 36" descr="Line arrow: Counter-clockwise curve">
            <a:extLst>
              <a:ext uri="{FF2B5EF4-FFF2-40B4-BE49-F238E27FC236}">
                <a16:creationId xmlns:a16="http://schemas.microsoft.com/office/drawing/2014/main" id="{CFE36953-1883-4A64-9462-884F93C447F8}"/>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846945" flipV="1">
            <a:off x="9595875" y="3444871"/>
            <a:ext cx="791220" cy="837744"/>
          </a:xfrm>
          <a:prstGeom prst="rect">
            <a:avLst/>
          </a:prstGeom>
        </p:spPr>
      </p:pic>
      <p:sp>
        <p:nvSpPr>
          <p:cNvPr id="38" name="TextBox 37">
            <a:extLst>
              <a:ext uri="{FF2B5EF4-FFF2-40B4-BE49-F238E27FC236}">
                <a16:creationId xmlns:a16="http://schemas.microsoft.com/office/drawing/2014/main" id="{40638E09-C5BB-4D6A-BE11-182D6E9F02AB}"/>
              </a:ext>
            </a:extLst>
          </p:cNvPr>
          <p:cNvSpPr txBox="1"/>
          <p:nvPr/>
        </p:nvSpPr>
        <p:spPr>
          <a:xfrm>
            <a:off x="10274364" y="4467063"/>
            <a:ext cx="1629577" cy="246221"/>
          </a:xfrm>
          <a:prstGeom prst="rect">
            <a:avLst/>
          </a:prstGeom>
          <a:noFill/>
        </p:spPr>
        <p:txBody>
          <a:bodyPr wrap="square">
            <a:spAutoFit/>
          </a:bodyPr>
          <a:lstStyle/>
          <a:p>
            <a:pPr algn="ctr"/>
            <a:r>
              <a:rPr lang="en-US" sz="1000" dirty="0">
                <a:solidFill>
                  <a:schemeClr val="bg1"/>
                </a:solidFill>
                <a:latin typeface="Arial" panose="020B0604020202020204" pitchFamily="34" charset="0"/>
                <a:cs typeface="Arial" panose="020B0604020202020204" pitchFamily="34" charset="0"/>
              </a:rPr>
              <a:t>Hover camera </a:t>
            </a:r>
            <a:r>
              <a:rPr lang="en-US" sz="1000">
                <a:solidFill>
                  <a:schemeClr val="bg1"/>
                </a:solidFill>
                <a:latin typeface="Arial" panose="020B0604020202020204" pitchFamily="34" charset="0"/>
                <a:cs typeface="Arial" panose="020B0604020202020204" pitchFamily="34" charset="0"/>
              </a:rPr>
              <a:t>over QR</a:t>
            </a:r>
            <a:endParaRPr lang="en-US" sz="1000" dirty="0">
              <a:solidFill>
                <a:schemeClr val="bg1"/>
              </a:solidFill>
              <a:latin typeface="Arial" panose="020B0604020202020204" pitchFamily="34" charset="0"/>
              <a:cs typeface="Arial" panose="020B0604020202020204" pitchFamily="34" charset="0"/>
            </a:endParaRPr>
          </a:p>
        </p:txBody>
      </p:sp>
    </p:spTree>
    <p:custDataLst>
      <p:custData r:id="rId1"/>
      <p:custData r:id="rId2"/>
    </p:custDataLst>
    <p:extLst>
      <p:ext uri="{BB962C8B-B14F-4D97-AF65-F5344CB8AC3E}">
        <p14:creationId xmlns:p14="http://schemas.microsoft.com/office/powerpoint/2010/main" val="400115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a:stretch/>
        </p:blipFill>
        <p:spPr>
          <a:xfrm>
            <a:off x="0" y="-1324"/>
            <a:ext cx="12182079" cy="6859324"/>
          </a:xfrm>
          <a:prstGeom prst="rect">
            <a:avLst/>
          </a:prstGeom>
        </p:spPr>
      </p:pic>
      <p:grpSp>
        <p:nvGrpSpPr>
          <p:cNvPr id="2049" name="Group 2048"/>
          <p:cNvGrpSpPr>
            <a:grpSpLocks/>
          </p:cNvGrpSpPr>
          <p:nvPr/>
        </p:nvGrpSpPr>
        <p:grpSpPr>
          <a:xfrm>
            <a:off x="196068" y="2535533"/>
            <a:ext cx="1988868" cy="586853"/>
            <a:chOff x="371214" y="1214651"/>
            <a:chExt cx="1988868" cy="586853"/>
          </a:xfrm>
        </p:grpSpPr>
        <p:sp>
          <p:nvSpPr>
            <p:cNvPr id="2048" name="Rounded Rectangle 2047"/>
            <p:cNvSpPr/>
            <p:nvPr/>
          </p:nvSpPr>
          <p:spPr>
            <a:xfrm>
              <a:off x="371214" y="1214651"/>
              <a:ext cx="1988868" cy="5868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937142" y="1277244"/>
              <a:ext cx="1336312" cy="461665"/>
            </a:xfrm>
            <a:prstGeom prst="rect">
              <a:avLst/>
            </a:prstGeom>
            <a:noFill/>
          </p:spPr>
          <p:txBody>
            <a:bodyPr wrap="square" rtlCol="0">
              <a:spAutoFit/>
            </a:bodyPr>
            <a:lstStyle/>
            <a:p>
              <a:r>
                <a:rPr lang="en-US" sz="2400" b="1" dirty="0">
                  <a:solidFill>
                    <a:srgbClr val="37001F"/>
                  </a:solidFill>
                  <a:latin typeface="Century Gothic" panose="020B0502020202020204" pitchFamily="34" charset="0"/>
                </a:rPr>
                <a:t>SYDNEY</a:t>
              </a:r>
            </a:p>
          </p:txBody>
        </p:sp>
        <p:pic>
          <p:nvPicPr>
            <p:cNvPr id="2050" name="Picture 2" descr="Image result for instagram pin png"/>
            <p:cNvPicPr>
              <a:picLocks noChangeAspect="1" noChangeArrowheads="1"/>
            </p:cNvPicPr>
            <p:nvPr/>
          </p:nvPicPr>
          <p:blipFill>
            <a:blip r:embed="rId5" cstate="email">
              <a:duotone>
                <a:prstClr val="black"/>
                <a:srgbClr val="EB008B">
                  <a:tint val="45000"/>
                  <a:satMod val="400000"/>
                </a:srgbClr>
              </a:duotone>
              <a:extLst>
                <a:ext uri="{28A0092B-C50C-407E-A947-70E740481C1C}">
                  <a14:useLocalDpi xmlns:a14="http://schemas.microsoft.com/office/drawing/2010/main" val="0"/>
                </a:ext>
              </a:extLst>
            </a:blip>
            <a:srcRect/>
            <a:stretch>
              <a:fillRect/>
            </a:stretch>
          </p:blipFill>
          <p:spPr bwMode="auto">
            <a:xfrm>
              <a:off x="601638" y="1380653"/>
              <a:ext cx="276368" cy="276368"/>
            </a:xfrm>
            <a:prstGeom prst="rect">
              <a:avLst/>
            </a:prstGeom>
            <a:noFill/>
          </p:spPr>
        </p:pic>
      </p:grpSp>
      <p:grpSp>
        <p:nvGrpSpPr>
          <p:cNvPr id="40" name="Group 39"/>
          <p:cNvGrpSpPr>
            <a:grpSpLocks/>
          </p:cNvGrpSpPr>
          <p:nvPr/>
        </p:nvGrpSpPr>
        <p:grpSpPr>
          <a:xfrm>
            <a:off x="196067" y="6061881"/>
            <a:ext cx="3302999" cy="586853"/>
            <a:chOff x="371213" y="1214651"/>
            <a:chExt cx="3302999" cy="586853"/>
          </a:xfrm>
        </p:grpSpPr>
        <p:sp>
          <p:nvSpPr>
            <p:cNvPr id="41" name="Rounded Rectangle 40"/>
            <p:cNvSpPr/>
            <p:nvPr/>
          </p:nvSpPr>
          <p:spPr>
            <a:xfrm>
              <a:off x="371213" y="1214651"/>
              <a:ext cx="3245443" cy="5868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878006" y="1277244"/>
              <a:ext cx="2796206" cy="461665"/>
            </a:xfrm>
            <a:prstGeom prst="rect">
              <a:avLst/>
            </a:prstGeom>
            <a:noFill/>
          </p:spPr>
          <p:txBody>
            <a:bodyPr wrap="square" rtlCol="0">
              <a:spAutoFit/>
            </a:bodyPr>
            <a:lstStyle/>
            <a:p>
              <a:r>
                <a:rPr lang="en-US" sz="2400" b="1" dirty="0">
                  <a:solidFill>
                    <a:srgbClr val="37001F"/>
                  </a:solidFill>
                  <a:latin typeface="Century Gothic" panose="020B0502020202020204" pitchFamily="34" charset="0"/>
                </a:rPr>
                <a:t>SUNSHINE COAST</a:t>
              </a:r>
            </a:p>
          </p:txBody>
        </p:sp>
        <p:pic>
          <p:nvPicPr>
            <p:cNvPr id="43" name="Picture 2" descr="Image result for instagram pin png"/>
            <p:cNvPicPr>
              <a:picLocks noChangeAspect="1" noChangeArrowheads="1"/>
            </p:cNvPicPr>
            <p:nvPr/>
          </p:nvPicPr>
          <p:blipFill>
            <a:blip r:embed="rId5" cstate="email">
              <a:duotone>
                <a:prstClr val="black"/>
                <a:srgbClr val="EB008B">
                  <a:tint val="45000"/>
                  <a:satMod val="400000"/>
                </a:srgbClr>
              </a:duotone>
              <a:extLst>
                <a:ext uri="{28A0092B-C50C-407E-A947-70E740481C1C}">
                  <a14:useLocalDpi xmlns:a14="http://schemas.microsoft.com/office/drawing/2010/main" val="0"/>
                </a:ext>
              </a:extLst>
            </a:blip>
            <a:srcRect/>
            <a:stretch>
              <a:fillRect/>
            </a:stretch>
          </p:blipFill>
          <p:spPr bwMode="auto">
            <a:xfrm>
              <a:off x="601638" y="1380653"/>
              <a:ext cx="276368" cy="276368"/>
            </a:xfrm>
            <a:prstGeom prst="rect">
              <a:avLst/>
            </a:prstGeom>
            <a:noFill/>
          </p:spPr>
        </p:pic>
      </p:grpSp>
      <p:grpSp>
        <p:nvGrpSpPr>
          <p:cNvPr id="44" name="Group 43"/>
          <p:cNvGrpSpPr>
            <a:grpSpLocks/>
          </p:cNvGrpSpPr>
          <p:nvPr/>
        </p:nvGrpSpPr>
        <p:grpSpPr>
          <a:xfrm>
            <a:off x="6530001" y="6072640"/>
            <a:ext cx="2400639" cy="586853"/>
            <a:chOff x="371213" y="1214651"/>
            <a:chExt cx="2400639" cy="586853"/>
          </a:xfrm>
        </p:grpSpPr>
        <p:sp>
          <p:nvSpPr>
            <p:cNvPr id="45" name="Rounded Rectangle 44"/>
            <p:cNvSpPr/>
            <p:nvPr/>
          </p:nvSpPr>
          <p:spPr>
            <a:xfrm>
              <a:off x="371213" y="1214651"/>
              <a:ext cx="2400639" cy="5868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37142" y="1277244"/>
              <a:ext cx="1834710" cy="461665"/>
            </a:xfrm>
            <a:prstGeom prst="rect">
              <a:avLst/>
            </a:prstGeom>
            <a:noFill/>
          </p:spPr>
          <p:txBody>
            <a:bodyPr wrap="square" rtlCol="0">
              <a:spAutoFit/>
            </a:bodyPr>
            <a:lstStyle/>
            <a:p>
              <a:r>
                <a:rPr lang="en-US" sz="2400" b="1" dirty="0">
                  <a:solidFill>
                    <a:srgbClr val="37001F"/>
                  </a:solidFill>
                  <a:latin typeface="Century Gothic" panose="020B0502020202020204" pitchFamily="34" charset="0"/>
                </a:rPr>
                <a:t>AUCKLAND</a:t>
              </a:r>
            </a:p>
          </p:txBody>
        </p:sp>
        <p:pic>
          <p:nvPicPr>
            <p:cNvPr id="47" name="Picture 2" descr="Image result for instagram pin png"/>
            <p:cNvPicPr>
              <a:picLocks noChangeAspect="1" noChangeArrowheads="1"/>
            </p:cNvPicPr>
            <p:nvPr/>
          </p:nvPicPr>
          <p:blipFill>
            <a:blip r:embed="rId5" cstate="email">
              <a:duotone>
                <a:prstClr val="black"/>
                <a:srgbClr val="EB008B">
                  <a:tint val="45000"/>
                  <a:satMod val="400000"/>
                </a:srgbClr>
              </a:duotone>
              <a:extLst>
                <a:ext uri="{28A0092B-C50C-407E-A947-70E740481C1C}">
                  <a14:useLocalDpi xmlns:a14="http://schemas.microsoft.com/office/drawing/2010/main" val="0"/>
                </a:ext>
              </a:extLst>
            </a:blip>
            <a:srcRect/>
            <a:stretch>
              <a:fillRect/>
            </a:stretch>
          </p:blipFill>
          <p:spPr bwMode="auto">
            <a:xfrm>
              <a:off x="601638" y="1380653"/>
              <a:ext cx="276368" cy="276368"/>
            </a:xfrm>
            <a:prstGeom prst="rect">
              <a:avLst/>
            </a:prstGeom>
            <a:noFill/>
          </p:spPr>
        </p:pic>
      </p:grpSp>
      <p:grpSp>
        <p:nvGrpSpPr>
          <p:cNvPr id="48" name="Group 47"/>
          <p:cNvGrpSpPr>
            <a:grpSpLocks/>
          </p:cNvGrpSpPr>
          <p:nvPr/>
        </p:nvGrpSpPr>
        <p:grpSpPr>
          <a:xfrm>
            <a:off x="6470857" y="2598128"/>
            <a:ext cx="3500916" cy="586853"/>
            <a:chOff x="371213" y="1214651"/>
            <a:chExt cx="3338923" cy="586853"/>
          </a:xfrm>
        </p:grpSpPr>
        <p:sp>
          <p:nvSpPr>
            <p:cNvPr id="49" name="Rounded Rectangle 48"/>
            <p:cNvSpPr/>
            <p:nvPr/>
          </p:nvSpPr>
          <p:spPr>
            <a:xfrm>
              <a:off x="371213" y="1214651"/>
              <a:ext cx="3245443" cy="5868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54262" y="1277244"/>
              <a:ext cx="2955874" cy="461665"/>
            </a:xfrm>
            <a:prstGeom prst="rect">
              <a:avLst/>
            </a:prstGeom>
            <a:noFill/>
          </p:spPr>
          <p:txBody>
            <a:bodyPr wrap="square" rtlCol="0">
              <a:spAutoFit/>
            </a:bodyPr>
            <a:lstStyle/>
            <a:p>
              <a:r>
                <a:rPr lang="en-US" sz="2400" b="1" dirty="0">
                  <a:solidFill>
                    <a:srgbClr val="37001F"/>
                  </a:solidFill>
                  <a:latin typeface="Century Gothic" panose="020B0502020202020204" pitchFamily="34" charset="0"/>
                </a:rPr>
                <a:t>SURFER’S PARADISE</a:t>
              </a:r>
            </a:p>
          </p:txBody>
        </p:sp>
        <p:pic>
          <p:nvPicPr>
            <p:cNvPr id="51" name="Picture 2" descr="Image result for instagram pin png"/>
            <p:cNvPicPr>
              <a:picLocks noChangeAspect="1" noChangeArrowheads="1"/>
            </p:cNvPicPr>
            <p:nvPr/>
          </p:nvPicPr>
          <p:blipFill>
            <a:blip r:embed="rId6" cstate="email">
              <a:duotone>
                <a:prstClr val="black"/>
                <a:srgbClr val="EB008B">
                  <a:tint val="45000"/>
                  <a:satMod val="400000"/>
                </a:srgbClr>
              </a:duotone>
              <a:extLst>
                <a:ext uri="{28A0092B-C50C-407E-A947-70E740481C1C}">
                  <a14:useLocalDpi xmlns:a14="http://schemas.microsoft.com/office/drawing/2010/main" val="0"/>
                </a:ext>
              </a:extLst>
            </a:blip>
            <a:srcRect/>
            <a:stretch>
              <a:fillRect/>
            </a:stretch>
          </p:blipFill>
          <p:spPr bwMode="auto">
            <a:xfrm>
              <a:off x="479718" y="1380653"/>
              <a:ext cx="276368" cy="276368"/>
            </a:xfrm>
            <a:prstGeom prst="rect">
              <a:avLst/>
            </a:prstGeom>
            <a:noFill/>
          </p:spPr>
        </p:pic>
      </p:grpSp>
    </p:spTree>
    <p:custDataLst>
      <p:tags r:id="rId1"/>
    </p:custDataLst>
    <p:extLst>
      <p:ext uri="{BB962C8B-B14F-4D97-AF65-F5344CB8AC3E}">
        <p14:creationId xmlns:p14="http://schemas.microsoft.com/office/powerpoint/2010/main" val="77918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5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p:cNvSpPr>
          <p:nvPr/>
        </p:nvSpPr>
        <p:spPr>
          <a:xfrm>
            <a:off x="789422" y="1545966"/>
            <a:ext cx="3923256" cy="4524315"/>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Tour of Auckland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Visit a marae, a Maori meeting house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Cruise around the Bay of Islands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Visit Sydney Tower</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National Opal Collection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Explore Surfers Paradise</a:t>
            </a:r>
          </a:p>
        </p:txBody>
      </p:sp>
      <p:sp>
        <p:nvSpPr>
          <p:cNvPr id="6" name="Rectangle 5"/>
          <p:cNvSpPr>
            <a:spLocks/>
          </p:cNvSpPr>
          <p:nvPr/>
        </p:nvSpPr>
        <p:spPr>
          <a:xfrm>
            <a:off x="1183176" y="1022746"/>
            <a:ext cx="3040791" cy="523220"/>
          </a:xfrm>
          <a:prstGeom prst="rect">
            <a:avLst/>
          </a:prstGeom>
        </p:spPr>
        <p:txBody>
          <a:bodyPr wrap="square">
            <a:spAutoFit/>
          </a:bodyPr>
          <a:lstStyle/>
          <a:p>
            <a:pPr algn="ctr"/>
            <a:r>
              <a:rPr lang="en-US" sz="2800" b="1" dirty="0">
                <a:solidFill>
                  <a:srgbClr val="37001F"/>
                </a:solidFill>
                <a:latin typeface="Century Gothic" panose="020B0502020202020204" pitchFamily="34" charset="0"/>
                <a:cs typeface="Arial" panose="020B0604020202020204" pitchFamily="34" charset="0"/>
              </a:rPr>
              <a:t>HIGHLIGHTS</a:t>
            </a:r>
          </a:p>
        </p:txBody>
      </p:sp>
      <p:pic>
        <p:nvPicPr>
          <p:cNvPr id="2" name="Picture 1"/>
          <p:cNvPicPr>
            <a:picLocks noChangeAspect="1"/>
          </p:cNvPicPr>
          <p:nvPr/>
        </p:nvPicPr>
        <p:blipFill rotWithShape="1">
          <a:blip r:embed="rId4"/>
          <a:srcRect/>
          <a:stretch/>
        </p:blipFill>
        <p:spPr>
          <a:xfrm>
            <a:off x="5133474" y="0"/>
            <a:ext cx="7058526" cy="6858000"/>
          </a:xfrm>
          <a:prstGeom prst="rect">
            <a:avLst/>
          </a:prstGeom>
        </p:spPr>
      </p:pic>
    </p:spTree>
    <p:custDataLst>
      <p:tags r:id="rId1"/>
    </p:custDataLst>
    <p:extLst>
      <p:ext uri="{BB962C8B-B14F-4D97-AF65-F5344CB8AC3E}">
        <p14:creationId xmlns:p14="http://schemas.microsoft.com/office/powerpoint/2010/main" val="3246938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12192000" cy="380198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14728" y="497974"/>
            <a:ext cx="10747773" cy="1746632"/>
          </a:xfrm>
          <a:prstGeom prst="rect">
            <a:avLst/>
          </a:prstGeom>
          <a:noFill/>
        </p:spPr>
        <p:txBody>
          <a:bodyPr wrap="square" rtlCol="0" anchor="t">
            <a:spAutoFit/>
          </a:bodyPr>
          <a:lstStyle/>
          <a:p>
            <a:pPr algn="ctr">
              <a:lnSpc>
                <a:spcPct val="125000"/>
              </a:lnSpc>
            </a:pPr>
            <a:r>
              <a:rPr lang="en-US" sz="5400" b="1">
                <a:solidFill>
                  <a:schemeClr val="bg1"/>
                </a:solidFill>
                <a:latin typeface="Century Gothic" panose="020B0502020202020204" pitchFamily="34" charset="0"/>
              </a:rPr>
              <a:t>Personal Learning</a:t>
            </a:r>
          </a:p>
          <a:p>
            <a:pPr algn="ctr">
              <a:lnSpc>
                <a:spcPct val="125000"/>
              </a:lnSpc>
            </a:pPr>
            <a:r>
              <a:rPr lang="en-US" sz="3200">
                <a:solidFill>
                  <a:schemeClr val="bg1"/>
                </a:solidFill>
                <a:latin typeface="Arial"/>
                <a:cs typeface="Arial"/>
              </a:rPr>
              <a:t>Building college confidence and earning college credit</a:t>
            </a:r>
            <a:endParaRPr lang="en-US" sz="5400">
              <a:solidFill>
                <a:schemeClr val="bg1"/>
              </a:solidFill>
              <a:latin typeface="Arial"/>
              <a:cs typeface="Arial"/>
            </a:endParaRPr>
          </a:p>
        </p:txBody>
      </p:sp>
      <p:sp>
        <p:nvSpPr>
          <p:cNvPr id="6" name="Rectangle 5"/>
          <p:cNvSpPr/>
          <p:nvPr/>
        </p:nvSpPr>
        <p:spPr>
          <a:xfrm>
            <a:off x="1031341" y="5055809"/>
            <a:ext cx="2846908" cy="1200329"/>
          </a:xfrm>
          <a:prstGeom prst="rect">
            <a:avLst/>
          </a:prstGeom>
        </p:spPr>
        <p:txBody>
          <a:bodyPr wrap="square">
            <a:spAutoFit/>
          </a:bodyPr>
          <a:lstStyle/>
          <a:p>
            <a:pPr algn="ctr"/>
            <a:r>
              <a:rPr lang="en-US" sz="2400">
                <a:latin typeface="Arial" panose="020B0604020202020204" pitchFamily="34" charset="0"/>
                <a:cs typeface="Arial" panose="020B0604020202020204" pitchFamily="34" charset="0"/>
              </a:rPr>
              <a:t>Earn credit</a:t>
            </a:r>
          </a:p>
          <a:p>
            <a:pPr algn="ctr"/>
            <a:r>
              <a:rPr lang="en-US" sz="2400">
                <a:latin typeface="Arial" panose="020B0604020202020204" pitchFamily="34" charset="0"/>
                <a:cs typeface="Arial" panose="020B0604020202020204" pitchFamily="34" charset="0"/>
              </a:rPr>
              <a:t>with a personal</a:t>
            </a:r>
          </a:p>
          <a:p>
            <a:pPr algn="ctr"/>
            <a:r>
              <a:rPr lang="en-US" sz="2400">
                <a:latin typeface="Arial" panose="020B0604020202020204" pitchFamily="34" charset="0"/>
                <a:cs typeface="Arial" panose="020B0604020202020204" pitchFamily="34" charset="0"/>
              </a:rPr>
              <a:t>project</a:t>
            </a:r>
          </a:p>
        </p:txBody>
      </p:sp>
      <p:sp>
        <p:nvSpPr>
          <p:cNvPr id="7" name="Rectangle 6"/>
          <p:cNvSpPr/>
          <p:nvPr/>
        </p:nvSpPr>
        <p:spPr>
          <a:xfrm>
            <a:off x="5008638" y="5071196"/>
            <a:ext cx="2174208" cy="1569660"/>
          </a:xfrm>
          <a:prstGeom prst="rect">
            <a:avLst/>
          </a:prstGeom>
        </p:spPr>
        <p:txBody>
          <a:bodyPr wrap="square" anchor="t">
            <a:spAutoFit/>
          </a:bodyPr>
          <a:lstStyle/>
          <a:p>
            <a:pPr algn="ctr"/>
            <a:r>
              <a:rPr lang="en-US" sz="2400">
                <a:latin typeface="Arial"/>
                <a:cs typeface="Arial"/>
              </a:rPr>
              <a:t>Complete college-level work to earn 3 credits</a:t>
            </a:r>
          </a:p>
        </p:txBody>
      </p:sp>
      <p:sp>
        <p:nvSpPr>
          <p:cNvPr id="8" name="Rectangle 7"/>
          <p:cNvSpPr/>
          <p:nvPr/>
        </p:nvSpPr>
        <p:spPr>
          <a:xfrm>
            <a:off x="8599993" y="5055301"/>
            <a:ext cx="2279022" cy="1200329"/>
          </a:xfrm>
          <a:prstGeom prst="rect">
            <a:avLst/>
          </a:prstGeom>
        </p:spPr>
        <p:txBody>
          <a:bodyPr wrap="square" anchor="t">
            <a:spAutoFit/>
          </a:bodyPr>
          <a:lstStyle/>
          <a:p>
            <a:pPr algn="ctr"/>
            <a:r>
              <a:rPr lang="en-US" sz="2400">
                <a:latin typeface="Arial"/>
                <a:cs typeface="Arial"/>
              </a:rPr>
              <a:t>Use your tour to inspire a personal essay</a:t>
            </a:r>
          </a:p>
        </p:txBody>
      </p:sp>
      <p:sp>
        <p:nvSpPr>
          <p:cNvPr id="9" name="Rectangle 8"/>
          <p:cNvSpPr/>
          <p:nvPr/>
        </p:nvSpPr>
        <p:spPr>
          <a:xfrm>
            <a:off x="934399" y="4734003"/>
            <a:ext cx="3040791" cy="369332"/>
          </a:xfrm>
          <a:prstGeom prst="rect">
            <a:avLst/>
          </a:prstGeom>
        </p:spPr>
        <p:txBody>
          <a:bodyPr wrap="square">
            <a:spAutoFit/>
          </a:bodyPr>
          <a:lstStyle/>
          <a:p>
            <a:pPr algn="ctr"/>
            <a:r>
              <a:rPr lang="en-US" b="1">
                <a:solidFill>
                  <a:srgbClr val="07132B"/>
                </a:solidFill>
                <a:latin typeface="Arial Black" panose="020B0A04020102020204" pitchFamily="34" charset="0"/>
                <a:cs typeface="Arial" panose="020B0604020202020204" pitchFamily="34" charset="0"/>
              </a:rPr>
              <a:t>HIGH SCHOOL CREDIT</a:t>
            </a:r>
          </a:p>
        </p:txBody>
      </p:sp>
      <p:sp>
        <p:nvSpPr>
          <p:cNvPr id="10" name="Rectangle 9"/>
          <p:cNvSpPr/>
          <p:nvPr/>
        </p:nvSpPr>
        <p:spPr>
          <a:xfrm>
            <a:off x="4814754" y="4717253"/>
            <a:ext cx="2561976" cy="369332"/>
          </a:xfrm>
          <a:prstGeom prst="rect">
            <a:avLst/>
          </a:prstGeom>
        </p:spPr>
        <p:txBody>
          <a:bodyPr wrap="square">
            <a:spAutoFit/>
          </a:bodyPr>
          <a:lstStyle/>
          <a:p>
            <a:pPr algn="ctr"/>
            <a:r>
              <a:rPr lang="en-US" b="1">
                <a:solidFill>
                  <a:srgbClr val="07132B"/>
                </a:solidFill>
                <a:latin typeface="Arial Black" panose="020B0A04020102020204" pitchFamily="34" charset="0"/>
                <a:cs typeface="Arial" panose="020B0604020202020204" pitchFamily="34" charset="0"/>
              </a:rPr>
              <a:t>COLLEGE CREDIT</a:t>
            </a:r>
          </a:p>
        </p:txBody>
      </p:sp>
      <p:sp>
        <p:nvSpPr>
          <p:cNvPr id="11" name="Rectangle 10"/>
          <p:cNvSpPr/>
          <p:nvPr/>
        </p:nvSpPr>
        <p:spPr>
          <a:xfrm>
            <a:off x="7984300" y="4717253"/>
            <a:ext cx="3405595" cy="369332"/>
          </a:xfrm>
          <a:prstGeom prst="rect">
            <a:avLst/>
          </a:prstGeom>
        </p:spPr>
        <p:txBody>
          <a:bodyPr wrap="square">
            <a:spAutoFit/>
          </a:bodyPr>
          <a:lstStyle/>
          <a:p>
            <a:pPr algn="ctr"/>
            <a:r>
              <a:rPr lang="en-US" b="1">
                <a:solidFill>
                  <a:srgbClr val="07132B"/>
                </a:solidFill>
                <a:latin typeface="Arial Black" panose="020B0A04020102020204" pitchFamily="34" charset="0"/>
                <a:cs typeface="Arial" panose="020B0604020202020204" pitchFamily="34" charset="0"/>
              </a:rPr>
              <a:t>COLLEGE APPLICATIONS</a:t>
            </a:r>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81600" y="2603081"/>
            <a:ext cx="1828800" cy="187642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237543" y="2664994"/>
            <a:ext cx="2790825" cy="175260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663697" y="2560219"/>
            <a:ext cx="1790700" cy="1962150"/>
          </a:xfrm>
          <a:prstGeom prst="rect">
            <a:avLst/>
          </a:prstGeom>
        </p:spPr>
      </p:pic>
      <p:cxnSp>
        <p:nvCxnSpPr>
          <p:cNvPr id="21" name="Straight Connector 20"/>
          <p:cNvCxnSpPr/>
          <p:nvPr/>
        </p:nvCxnSpPr>
        <p:spPr>
          <a:xfrm>
            <a:off x="3798473" y="1550318"/>
            <a:ext cx="4572000"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custDataLst>
      <p:custData r:id="rId1"/>
      <p:custData r:id="rId2"/>
      <p:tags r:id="rId3"/>
    </p:custDataLst>
    <p:extLst>
      <p:ext uri="{BB962C8B-B14F-4D97-AF65-F5344CB8AC3E}">
        <p14:creationId xmlns:p14="http://schemas.microsoft.com/office/powerpoint/2010/main" val="359551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8962" y="2011101"/>
            <a:ext cx="4718304" cy="4547616"/>
          </a:xfrm>
          <a:prstGeom prst="rect">
            <a:avLst/>
          </a:prstGeom>
        </p:spPr>
      </p:pic>
      <p:sp>
        <p:nvSpPr>
          <p:cNvPr id="12" name="Title 11">
            <a:extLst>
              <a:ext uri="{FF2B5EF4-FFF2-40B4-BE49-F238E27FC236}">
                <a16:creationId xmlns:a16="http://schemas.microsoft.com/office/drawing/2014/main" id="{385A163A-895E-4985-AAB9-7ADC8C0B2BAD}"/>
              </a:ext>
            </a:extLst>
          </p:cNvPr>
          <p:cNvSpPr>
            <a:spLocks noGrp="1"/>
          </p:cNvSpPr>
          <p:nvPr>
            <p:ph type="title"/>
          </p:nvPr>
        </p:nvSpPr>
        <p:spPr/>
        <p:txBody>
          <a:bodyPr/>
          <a:lstStyle/>
          <a:p>
            <a:r>
              <a:rPr lang="en-US"/>
              <a:t>Group Travel</a:t>
            </a:r>
            <a:endParaRPr lang="en-GB"/>
          </a:p>
        </p:txBody>
      </p:sp>
      <p:sp>
        <p:nvSpPr>
          <p:cNvPr id="17" name="Subtitle 16">
            <a:extLst>
              <a:ext uri="{FF2B5EF4-FFF2-40B4-BE49-F238E27FC236}">
                <a16:creationId xmlns:a16="http://schemas.microsoft.com/office/drawing/2014/main" id="{45C6D107-A064-46A1-BECC-BCAF76AD3B98}"/>
              </a:ext>
            </a:extLst>
          </p:cNvPr>
          <p:cNvSpPr>
            <a:spLocks noGrp="1"/>
          </p:cNvSpPr>
          <p:nvPr>
            <p:ph type="subTitle" idx="1"/>
          </p:nvPr>
        </p:nvSpPr>
        <p:spPr/>
        <p:txBody>
          <a:bodyPr/>
          <a:lstStyle/>
          <a:p>
            <a:r>
              <a:rPr lang="en-US" dirty="0"/>
              <a:t>More friendships for a more affordable price</a:t>
            </a:r>
          </a:p>
        </p:txBody>
      </p:sp>
      <p:sp>
        <p:nvSpPr>
          <p:cNvPr id="3" name="Oval 2"/>
          <p:cNvSpPr/>
          <p:nvPr/>
        </p:nvSpPr>
        <p:spPr>
          <a:xfrm>
            <a:off x="2063234" y="2658522"/>
            <a:ext cx="980501" cy="958468"/>
          </a:xfrm>
          <a:prstGeom prst="ellipse">
            <a:avLst/>
          </a:prstGeom>
          <a:solidFill>
            <a:srgbClr val="00B9FF">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4579" y="3664104"/>
            <a:ext cx="1454062" cy="1450060"/>
          </a:xfrm>
          <a:prstGeom prst="ellipse">
            <a:avLst/>
          </a:prstGeom>
          <a:solidFill>
            <a:srgbClr val="003C64">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D99EAF4-1A96-4159-8995-BF6CF369C006}"/>
              </a:ext>
            </a:extLst>
          </p:cNvPr>
          <p:cNvCxnSpPr>
            <a:cxnSpLocks/>
          </p:cNvCxnSpPr>
          <p:nvPr/>
        </p:nvCxnSpPr>
        <p:spPr>
          <a:xfrm>
            <a:off x="3789650" y="1569866"/>
            <a:ext cx="4572000"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0" name="Text Placeholder 14">
            <a:extLst>
              <a:ext uri="{FF2B5EF4-FFF2-40B4-BE49-F238E27FC236}">
                <a16:creationId xmlns:a16="http://schemas.microsoft.com/office/drawing/2014/main" id="{435A213A-EDD2-49CF-B061-BDC2CE3B9C7D}"/>
              </a:ext>
            </a:extLst>
          </p:cNvPr>
          <p:cNvSpPr>
            <a:spLocks noGrp="1"/>
          </p:cNvSpPr>
          <p:nvPr>
            <p:ph type="body" sz="quarter" idx="14"/>
          </p:nvPr>
        </p:nvSpPr>
        <p:spPr>
          <a:xfrm>
            <a:off x="5105417" y="2490074"/>
            <a:ext cx="6512466" cy="4068643"/>
          </a:xfrm>
        </p:spPr>
        <p:txBody>
          <a:bodyPr vert="horz" lIns="91440" tIns="45720" rIns="91440" bIns="45720" rtlCol="0" anchor="t">
            <a:noAutofit/>
          </a:bodyPr>
          <a:lstStyle/>
          <a:p>
            <a:pPr marL="685800" indent="-342900">
              <a:lnSpc>
                <a:spcPct val="100000"/>
              </a:lnSpc>
              <a:buFont typeface="Arial" panose="020B0604020202020204" pitchFamily="34" charset="0"/>
              <a:buChar char="•"/>
            </a:pPr>
            <a:r>
              <a:rPr lang="en-US" b="0" dirty="0">
                <a:latin typeface="Arial"/>
                <a:cs typeface="Arial"/>
              </a:rPr>
              <a:t>To keep the tour affordable, our group could be combined with another school </a:t>
            </a:r>
          </a:p>
          <a:p>
            <a:pPr marL="342900">
              <a:lnSpc>
                <a:spcPct val="100000"/>
              </a:lnSpc>
            </a:pPr>
            <a:endParaRPr lang="en-US" b="0" dirty="0">
              <a:latin typeface="Arial"/>
              <a:cs typeface="Arial"/>
            </a:endParaRPr>
          </a:p>
          <a:p>
            <a:pPr marL="685800" indent="-342900">
              <a:lnSpc>
                <a:spcPct val="100000"/>
              </a:lnSpc>
              <a:buFont typeface="Arial" panose="020B0604020202020204" pitchFamily="34" charset="0"/>
              <a:buChar char="•"/>
            </a:pPr>
            <a:r>
              <a:rPr lang="en-US" b="0" dirty="0">
                <a:latin typeface="Arial"/>
                <a:cs typeface="Arial"/>
              </a:rPr>
              <a:t>Closer to departure, we’ll be paired with a group who has similar dates and destinations</a:t>
            </a:r>
          </a:p>
          <a:p>
            <a:pPr marL="342900">
              <a:lnSpc>
                <a:spcPct val="100000"/>
              </a:lnSpc>
            </a:pPr>
            <a:endParaRPr lang="en-US" b="0" dirty="0">
              <a:latin typeface="Arial"/>
              <a:cs typeface="Arial"/>
            </a:endParaRPr>
          </a:p>
          <a:p>
            <a:pPr marL="685800" indent="-342900">
              <a:lnSpc>
                <a:spcPct val="100000"/>
              </a:lnSpc>
              <a:buFont typeface="Arial" panose="020B0604020202020204" pitchFamily="34" charset="0"/>
              <a:buChar char="•"/>
            </a:pPr>
            <a:r>
              <a:rPr lang="en-US" b="0" dirty="0">
                <a:latin typeface="Arial"/>
                <a:cs typeface="Arial"/>
              </a:rPr>
              <a:t>A great opportunity to meet students from another part of the country</a:t>
            </a:r>
            <a:endParaRPr lang="en-US" b="0" dirty="0"/>
          </a:p>
        </p:txBody>
      </p:sp>
    </p:spTree>
    <p:custDataLst>
      <p:custData r:id="rId1"/>
      <p:custData r:id="rId2"/>
      <p:tags r:id="rId3"/>
    </p:custDataLst>
    <p:extLst>
      <p:ext uri="{BB962C8B-B14F-4D97-AF65-F5344CB8AC3E}">
        <p14:creationId xmlns:p14="http://schemas.microsoft.com/office/powerpoint/2010/main" val="554182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tags r:id="rId3"/>
    </p:custDataLst>
    <p:extLst>
      <p:ext uri="{BB962C8B-B14F-4D97-AF65-F5344CB8AC3E}">
        <p14:creationId xmlns:p14="http://schemas.microsoft.com/office/powerpoint/2010/main" val="2355452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tags r:id="rId3"/>
    </p:custDataLst>
    <p:extLst>
      <p:ext uri="{BB962C8B-B14F-4D97-AF65-F5344CB8AC3E}">
        <p14:creationId xmlns:p14="http://schemas.microsoft.com/office/powerpoint/2010/main" val="2094206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2438866" y="4931310"/>
            <a:ext cx="3272532" cy="646331"/>
          </a:xfrm>
          <a:prstGeom prst="rect">
            <a:avLst/>
          </a:prstGeom>
        </p:spPr>
        <p:txBody>
          <a:bodyPr wrap="square">
            <a:spAutoFit/>
          </a:bodyPr>
          <a:lstStyle/>
          <a:p>
            <a:pPr algn="ctr"/>
            <a:r>
              <a:rPr lang="en-US" b="1">
                <a:latin typeface="Arial Black" panose="020B0A04020102020204" pitchFamily="34" charset="0"/>
                <a:cs typeface="Arial" panose="020B0604020202020204" pitchFamily="34" charset="0"/>
              </a:rPr>
              <a:t>GLOBAL CITIZEN SCHOLARSHIP</a:t>
            </a:r>
          </a:p>
        </p:txBody>
      </p:sp>
      <p:sp>
        <p:nvSpPr>
          <p:cNvPr id="3" name="Rectangle 2"/>
          <p:cNvSpPr>
            <a:spLocks/>
          </p:cNvSpPr>
          <p:nvPr/>
        </p:nvSpPr>
        <p:spPr>
          <a:xfrm>
            <a:off x="6905472" y="4871152"/>
            <a:ext cx="3405595" cy="646331"/>
          </a:xfrm>
          <a:prstGeom prst="rect">
            <a:avLst/>
          </a:prstGeom>
        </p:spPr>
        <p:txBody>
          <a:bodyPr wrap="square">
            <a:spAutoFit/>
          </a:bodyPr>
          <a:lstStyle/>
          <a:p>
            <a:pPr algn="ctr"/>
            <a:r>
              <a:rPr lang="en-US" b="1">
                <a:latin typeface="Arial Black" panose="020B0A04020102020204" pitchFamily="34" charset="0"/>
                <a:cs typeface="Arial" panose="020B0604020202020204" pitchFamily="34" charset="0"/>
              </a:rPr>
              <a:t>CUSTOMIZABLE TOUR</a:t>
            </a:r>
          </a:p>
          <a:p>
            <a:pPr algn="ctr"/>
            <a:r>
              <a:rPr lang="en-US" b="1">
                <a:latin typeface="Arial Black" panose="020B0A04020102020204" pitchFamily="34" charset="0"/>
                <a:cs typeface="Arial" panose="020B0604020202020204" pitchFamily="34" charset="0"/>
              </a:rPr>
              <a:t>DONATION PAGE</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37340" y="2634080"/>
            <a:ext cx="2075584" cy="2013317"/>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5322" y="2567494"/>
            <a:ext cx="1907537" cy="2019745"/>
          </a:xfrm>
          <a:prstGeom prst="rect">
            <a:avLst/>
          </a:prstGeom>
        </p:spPr>
      </p:pic>
      <p:sp>
        <p:nvSpPr>
          <p:cNvPr id="6" name="Rectangle 5"/>
          <p:cNvSpPr>
            <a:spLocks/>
          </p:cNvSpPr>
          <p:nvPr/>
        </p:nvSpPr>
        <p:spPr>
          <a:xfrm>
            <a:off x="7079077" y="5526858"/>
            <a:ext cx="3058384" cy="1015663"/>
          </a:xfrm>
          <a:prstGeom prst="rect">
            <a:avLst/>
          </a:prstGeom>
          <a:ln>
            <a:noFill/>
          </a:ln>
        </p:spPr>
        <p:txBody>
          <a:bodyPr wrap="square">
            <a:spAutoFit/>
          </a:bodyPr>
          <a:lstStyle/>
          <a:p>
            <a:pPr algn="ctr"/>
            <a:r>
              <a:rPr lang="en-US" sz="2000">
                <a:latin typeface="Arial" panose="020B0604020202020204" pitchFamily="34" charset="0"/>
                <a:cs typeface="Arial" panose="020B0604020202020204" pitchFamily="34" charset="0"/>
              </a:rPr>
              <a:t>Send your donation page link to friends, family, and loved ones</a:t>
            </a:r>
          </a:p>
        </p:txBody>
      </p:sp>
      <p:sp>
        <p:nvSpPr>
          <p:cNvPr id="7" name="Rectangle 6"/>
          <p:cNvSpPr>
            <a:spLocks/>
          </p:cNvSpPr>
          <p:nvPr/>
        </p:nvSpPr>
        <p:spPr>
          <a:xfrm>
            <a:off x="2545940" y="5587016"/>
            <a:ext cx="3058384" cy="1015663"/>
          </a:xfrm>
          <a:prstGeom prst="rect">
            <a:avLst/>
          </a:prstGeom>
          <a:ln>
            <a:noFill/>
          </a:ln>
        </p:spPr>
        <p:txBody>
          <a:bodyPr wrap="square">
            <a:spAutoFit/>
          </a:bodyPr>
          <a:lstStyle/>
          <a:p>
            <a:pPr algn="ctr"/>
            <a:r>
              <a:rPr lang="en-US" sz="2000">
                <a:latin typeface="Arial" panose="020B0604020202020204" pitchFamily="34" charset="0"/>
                <a:cs typeface="Arial" panose="020B0604020202020204" pitchFamily="34" charset="0"/>
              </a:rPr>
              <a:t>Submit an application for a needs- and merit-based scholarship</a:t>
            </a:r>
          </a:p>
        </p:txBody>
      </p:sp>
    </p:spTree>
    <p:custDataLst>
      <p:custData r:id="rId1"/>
      <p:custData r:id="rId2"/>
    </p:custDataLst>
    <p:extLst>
      <p:ext uri="{BB962C8B-B14F-4D97-AF65-F5344CB8AC3E}">
        <p14:creationId xmlns:p14="http://schemas.microsoft.com/office/powerpoint/2010/main" val="3085854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custDataLst>
    <p:extLst>
      <p:ext uri="{BB962C8B-B14F-4D97-AF65-F5344CB8AC3E}">
        <p14:creationId xmlns:p14="http://schemas.microsoft.com/office/powerpoint/2010/main" val="4157253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a House"/>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B5C5ED-80A1-470F-9CCA-C02CDBF157A2}"/>
              </a:ext>
            </a:extLst>
          </p:cNvPr>
          <p:cNvSpPr txBox="1">
            <a:spLocks/>
          </p:cNvSpPr>
          <p:nvPr/>
        </p:nvSpPr>
        <p:spPr>
          <a:xfrm>
            <a:off x="342900" y="199552"/>
            <a:ext cx="7178040" cy="646331"/>
          </a:xfrm>
          <a:prstGeom prst="rect">
            <a:avLst/>
          </a:prstGeom>
          <a:solidFill>
            <a:srgbClr val="00B9FF"/>
          </a:solidFill>
        </p:spPr>
        <p:txBody>
          <a:bodyPr wrap="square" rtlCol="0">
            <a:spAutoFit/>
          </a:bodyPr>
          <a:lstStyle/>
          <a:p>
            <a:r>
              <a:rPr lang="en-US" sz="3600" b="1">
                <a:solidFill>
                  <a:schemeClr val="bg1"/>
                </a:solidFill>
                <a:latin typeface="Century Gothic" panose="020B0502020202020204" pitchFamily="34" charset="0"/>
              </a:rPr>
              <a:t>Can you spot the Opera House </a:t>
            </a:r>
            <a:endParaRPr lang="en-US" sz="3600" b="1"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2BB5C5ED-80A1-470F-9CCA-C02CDBF157A2}"/>
              </a:ext>
            </a:extLst>
          </p:cNvPr>
          <p:cNvSpPr txBox="1">
            <a:spLocks/>
          </p:cNvSpPr>
          <p:nvPr/>
        </p:nvSpPr>
        <p:spPr>
          <a:xfrm>
            <a:off x="342900" y="1045435"/>
            <a:ext cx="6949440" cy="646331"/>
          </a:xfrm>
          <a:prstGeom prst="rect">
            <a:avLst/>
          </a:prstGeom>
          <a:solidFill>
            <a:srgbClr val="00B9FF"/>
          </a:solidFill>
        </p:spPr>
        <p:txBody>
          <a:bodyPr wrap="square" rtlCol="0">
            <a:spAutoFit/>
          </a:bodyPr>
          <a:lstStyle/>
          <a:p>
            <a:r>
              <a:rPr lang="en-US" sz="3600" b="1" dirty="0">
                <a:solidFill>
                  <a:schemeClr val="bg1"/>
                </a:solidFill>
                <a:latin typeface="Century Gothic" panose="020B0502020202020204" pitchFamily="34" charset="0"/>
              </a:rPr>
              <a:t>from the top of </a:t>
            </a:r>
            <a:r>
              <a:rPr lang="en-US" sz="3600" b="1">
                <a:solidFill>
                  <a:schemeClr val="bg1"/>
                </a:solidFill>
                <a:latin typeface="Century Gothic" panose="020B0502020202020204" pitchFamily="34" charset="0"/>
              </a:rPr>
              <a:t>Sydney Tower?</a:t>
            </a:r>
            <a:endParaRPr lang="en-US" sz="3600" b="1" dirty="0">
              <a:solidFill>
                <a:schemeClr val="bg1"/>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18935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tyscape photo during daytime"/>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BB5C5ED-80A1-470F-9CCA-C02CDBF157A2}"/>
              </a:ext>
            </a:extLst>
          </p:cNvPr>
          <p:cNvSpPr txBox="1">
            <a:spLocks/>
          </p:cNvSpPr>
          <p:nvPr/>
        </p:nvSpPr>
        <p:spPr>
          <a:xfrm>
            <a:off x="205740" y="4931572"/>
            <a:ext cx="7599790" cy="646331"/>
          </a:xfrm>
          <a:prstGeom prst="rect">
            <a:avLst/>
          </a:prstGeom>
          <a:solidFill>
            <a:srgbClr val="00B9FF"/>
          </a:solidFill>
        </p:spPr>
        <p:txBody>
          <a:bodyPr wrap="square" rtlCol="0">
            <a:spAutoFit/>
          </a:bodyPr>
          <a:lstStyle/>
          <a:p>
            <a:r>
              <a:rPr lang="en-US" sz="3600" b="1" dirty="0">
                <a:solidFill>
                  <a:schemeClr val="bg1"/>
                </a:solidFill>
                <a:latin typeface="Century Gothic" panose="020B0502020202020204" pitchFamily="34" charset="0"/>
              </a:rPr>
              <a:t>Enjoy the tour of New Zealand’s</a:t>
            </a:r>
          </a:p>
        </p:txBody>
      </p:sp>
      <p:sp>
        <p:nvSpPr>
          <p:cNvPr id="4" name="TextBox 3">
            <a:extLst>
              <a:ext uri="{FF2B5EF4-FFF2-40B4-BE49-F238E27FC236}">
                <a16:creationId xmlns:a16="http://schemas.microsoft.com/office/drawing/2014/main" id="{2BB5C5ED-80A1-470F-9CCA-C02CDBF157A2}"/>
              </a:ext>
            </a:extLst>
          </p:cNvPr>
          <p:cNvSpPr txBox="1">
            <a:spLocks/>
          </p:cNvSpPr>
          <p:nvPr/>
        </p:nvSpPr>
        <p:spPr>
          <a:xfrm>
            <a:off x="205740" y="5689109"/>
            <a:ext cx="2697480" cy="646331"/>
          </a:xfrm>
          <a:prstGeom prst="rect">
            <a:avLst/>
          </a:prstGeom>
          <a:solidFill>
            <a:srgbClr val="00B9FF"/>
          </a:solidFill>
        </p:spPr>
        <p:txBody>
          <a:bodyPr wrap="square" rtlCol="0">
            <a:spAutoFit/>
          </a:bodyPr>
          <a:lstStyle/>
          <a:p>
            <a:r>
              <a:rPr lang="en-US" sz="3600" b="1">
                <a:solidFill>
                  <a:schemeClr val="bg1"/>
                </a:solidFill>
                <a:latin typeface="Century Gothic" panose="020B0502020202020204" pitchFamily="34" charset="0"/>
              </a:rPr>
              <a:t>largest city</a:t>
            </a:r>
            <a:endParaRPr lang="en-US" sz="3600" b="1" dirty="0">
              <a:solidFill>
                <a:schemeClr val="bg1"/>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2373923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9442"/>
            <a:ext cx="12192000" cy="6876884"/>
          </a:xfrm>
          <a:prstGeom prst="rect">
            <a:avLst/>
          </a:prstGeom>
        </p:spPr>
      </p:pic>
      <p:sp>
        <p:nvSpPr>
          <p:cNvPr id="7" name="Rectangle 6"/>
          <p:cNvSpPr>
            <a:spLocks/>
          </p:cNvSpPr>
          <p:nvPr/>
        </p:nvSpPr>
        <p:spPr>
          <a:xfrm>
            <a:off x="-9526" y="6140387"/>
            <a:ext cx="12211051" cy="717613"/>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p:cNvSpPr>
          <p:nvPr/>
        </p:nvSpPr>
        <p:spPr>
          <a:xfrm>
            <a:off x="3489157" y="541422"/>
            <a:ext cx="5245768" cy="5245768"/>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p:txBody>
          <a:bodyPr>
            <a:normAutofit fontScale="55000" lnSpcReduction="20000"/>
          </a:bodyPr>
          <a:lstStyle/>
          <a:p>
            <a:r>
              <a:rPr lang="en-US" dirty="0"/>
              <a:t>Australia &amp; </a:t>
            </a:r>
          </a:p>
          <a:p>
            <a:r>
              <a:rPr lang="en-US" dirty="0"/>
              <a:t>New Zealand </a:t>
            </a:r>
          </a:p>
        </p:txBody>
      </p:sp>
      <p:sp>
        <p:nvSpPr>
          <p:cNvPr id="6" name="Text Placeholder 5"/>
          <p:cNvSpPr>
            <a:spLocks noGrp="1"/>
          </p:cNvSpPr>
          <p:nvPr>
            <p:ph type="body" sz="quarter" idx="11"/>
          </p:nvPr>
        </p:nvSpPr>
        <p:spPr/>
        <p:txBody>
          <a:bodyPr/>
          <a:lstStyle/>
          <a:p>
            <a:r>
              <a:rPr lang="en-US" dirty="0"/>
              <a:t>15 Days – Expedition of Australia and New Zealand</a:t>
            </a:r>
          </a:p>
        </p:txBody>
      </p:sp>
      <p:sp>
        <p:nvSpPr>
          <p:cNvPr id="8" name="TextBox 7"/>
          <p:cNvSpPr txBox="1">
            <a:spLocks/>
          </p:cNvSpPr>
          <p:nvPr/>
        </p:nvSpPr>
        <p:spPr>
          <a:xfrm>
            <a:off x="4258059" y="1737810"/>
            <a:ext cx="4090736" cy="584775"/>
          </a:xfrm>
          <a:prstGeom prst="rect">
            <a:avLst/>
          </a:prstGeom>
          <a:noFill/>
        </p:spPr>
        <p:txBody>
          <a:bodyPr wrap="square" rtlCol="0">
            <a:spAutoFit/>
          </a:bodyPr>
          <a:lstStyle/>
          <a:p>
            <a:pPr algn="ctr"/>
            <a:r>
              <a:rPr lang="en-US" sz="3200" b="1" dirty="0">
                <a:solidFill>
                  <a:srgbClr val="00B0F0"/>
                </a:solidFill>
                <a:latin typeface="Century Gothic" panose="020B0502020202020204" pitchFamily="34" charset="0"/>
              </a:rPr>
              <a:t>Let’s go to…</a:t>
            </a:r>
          </a:p>
        </p:txBody>
      </p:sp>
      <p:sp>
        <p:nvSpPr>
          <p:cNvPr id="9" name="TextBox 8"/>
          <p:cNvSpPr txBox="1">
            <a:spLocks/>
          </p:cNvSpPr>
          <p:nvPr/>
        </p:nvSpPr>
        <p:spPr>
          <a:xfrm rot="16200000">
            <a:off x="5496045" y="3676837"/>
            <a:ext cx="1231989" cy="1200329"/>
          </a:xfrm>
          <a:prstGeom prst="rect">
            <a:avLst/>
          </a:prstGeom>
          <a:noFill/>
        </p:spPr>
        <p:txBody>
          <a:bodyPr wrap="square" rtlCol="0">
            <a:spAutoFit/>
          </a:bodyPr>
          <a:lstStyle/>
          <a:p>
            <a:pPr algn="ctr"/>
            <a:r>
              <a:rPr lang="en-US" sz="7200" dirty="0">
                <a:solidFill>
                  <a:srgbClr val="00B0F0"/>
                </a:solidFill>
              </a:rPr>
              <a:t>✈</a:t>
            </a:r>
            <a:endParaRPr lang="en-US" sz="7200" dirty="0">
              <a:solidFill>
                <a:srgbClr val="00B0F0"/>
              </a:solidFill>
              <a:latin typeface="Wingdings" panose="05000000000000000000" pitchFamily="2" charset="2"/>
            </a:endParaRPr>
          </a:p>
        </p:txBody>
      </p:sp>
    </p:spTree>
    <p:custDataLst>
      <p:tags r:id="rId1"/>
    </p:custDataLst>
    <p:extLst>
      <p:ext uri="{BB962C8B-B14F-4D97-AF65-F5344CB8AC3E}">
        <p14:creationId xmlns:p14="http://schemas.microsoft.com/office/powerpoint/2010/main" val="201471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BB5C5ED-80A1-470F-9CCA-C02CDBF157A2}"/>
              </a:ext>
            </a:extLst>
          </p:cNvPr>
          <p:cNvSpPr txBox="1">
            <a:spLocks/>
          </p:cNvSpPr>
          <p:nvPr/>
        </p:nvSpPr>
        <p:spPr>
          <a:xfrm>
            <a:off x="205740" y="199552"/>
            <a:ext cx="5989320" cy="646331"/>
          </a:xfrm>
          <a:prstGeom prst="rect">
            <a:avLst/>
          </a:prstGeom>
          <a:solidFill>
            <a:srgbClr val="00B9FF"/>
          </a:solidFill>
        </p:spPr>
        <p:txBody>
          <a:bodyPr wrap="square" rtlCol="0">
            <a:spAutoFit/>
          </a:bodyPr>
          <a:lstStyle/>
          <a:p>
            <a:r>
              <a:rPr lang="en-US" sz="3600" b="1" dirty="0">
                <a:solidFill>
                  <a:schemeClr val="bg1"/>
                </a:solidFill>
                <a:latin typeface="Century Gothic" panose="020B0502020202020204" pitchFamily="34" charset="0"/>
              </a:rPr>
              <a:t>Paddle through Australia’s</a:t>
            </a:r>
          </a:p>
        </p:txBody>
      </p:sp>
      <p:sp>
        <p:nvSpPr>
          <p:cNvPr id="4" name="TextBox 3">
            <a:extLst>
              <a:ext uri="{FF2B5EF4-FFF2-40B4-BE49-F238E27FC236}">
                <a16:creationId xmlns:a16="http://schemas.microsoft.com/office/drawing/2014/main" id="{2BB5C5ED-80A1-470F-9CCA-C02CDBF157A2}"/>
              </a:ext>
            </a:extLst>
          </p:cNvPr>
          <p:cNvSpPr txBox="1">
            <a:spLocks/>
          </p:cNvSpPr>
          <p:nvPr/>
        </p:nvSpPr>
        <p:spPr>
          <a:xfrm>
            <a:off x="205740" y="954058"/>
            <a:ext cx="3611880" cy="646331"/>
          </a:xfrm>
          <a:prstGeom prst="rect">
            <a:avLst/>
          </a:prstGeom>
          <a:solidFill>
            <a:srgbClr val="00B9FF"/>
          </a:solidFill>
        </p:spPr>
        <p:txBody>
          <a:bodyPr wrap="square" rtlCol="0">
            <a:spAutoFit/>
          </a:bodyPr>
          <a:lstStyle/>
          <a:p>
            <a:r>
              <a:rPr lang="en-US" sz="3600" b="1">
                <a:solidFill>
                  <a:schemeClr val="bg1"/>
                </a:solidFill>
                <a:latin typeface="Century Gothic" panose="020B0502020202020204" pitchFamily="34" charset="0"/>
              </a:rPr>
              <a:t>Sunshine Coast</a:t>
            </a:r>
            <a:endParaRPr lang="en-US" sz="3600" b="1" dirty="0">
              <a:solidFill>
                <a:schemeClr val="bg1"/>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2591230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4863-4B76-41CE-A220-B95B14CA9778}"/>
              </a:ext>
            </a:extLst>
          </p:cNvPr>
          <p:cNvSpPr>
            <a:spLocks noGrp="1"/>
          </p:cNvSpPr>
          <p:nvPr>
            <p:ph type="title"/>
          </p:nvPr>
        </p:nvSpPr>
        <p:spPr>
          <a:xfrm>
            <a:off x="556972" y="522566"/>
            <a:ext cx="5334000" cy="1022350"/>
          </a:xfrm>
        </p:spPr>
        <p:txBody>
          <a:bodyPr/>
          <a:lstStyle/>
          <a:p>
            <a:r>
              <a:rPr lang="en-GB" dirty="0"/>
              <a:t>Time to enroll!</a:t>
            </a:r>
          </a:p>
        </p:txBody>
      </p:sp>
      <p:sp>
        <p:nvSpPr>
          <p:cNvPr id="3" name="Winscholar" descr="{&quot;templafy&quot;:{&quot;binding&quot;:&quot;Form.Winscholar&quot;,&quot;type&quot;:&quot;text&quot;}}" title="Form.Winscholar">
            <a:extLst>
              <a:ext uri="{FF2B5EF4-FFF2-40B4-BE49-F238E27FC236}">
                <a16:creationId xmlns:a16="http://schemas.microsoft.com/office/drawing/2014/main" id="{8F7117FF-0ED5-44DC-927B-04601E448266}"/>
              </a:ext>
            </a:extLst>
          </p:cNvPr>
          <p:cNvSpPr/>
          <p:nvPr/>
        </p:nvSpPr>
        <p:spPr>
          <a:xfrm rot="21300000">
            <a:off x="9242128" y="892379"/>
            <a:ext cx="2294605" cy="1793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GB" sz="2800" b="1" i="1" kern="1200" spc="0" dirty="0">
              <a:solidFill>
                <a:schemeClr val="bg1"/>
              </a:solidFill>
              <a:latin typeface="Century Gothic" panose="020B0502020202020204" pitchFamily="34" charset="0"/>
              <a:ea typeface="+mn-ea"/>
              <a:cs typeface="+mn-cs"/>
            </a:endParaRPr>
          </a:p>
        </p:txBody>
      </p:sp>
      <p:sp>
        <p:nvSpPr>
          <p:cNvPr id="4" name="Oval 3">
            <a:extLst>
              <a:ext uri="{FF2B5EF4-FFF2-40B4-BE49-F238E27FC236}">
                <a16:creationId xmlns:a16="http://schemas.microsoft.com/office/drawing/2014/main" id="{FD3E535C-3B9A-4190-A0A5-875247C0BA76}"/>
              </a:ext>
            </a:extLst>
          </p:cNvPr>
          <p:cNvSpPr/>
          <p:nvPr/>
        </p:nvSpPr>
        <p:spPr>
          <a:xfrm>
            <a:off x="8839200" y="204536"/>
            <a:ext cx="2679032" cy="2679032"/>
          </a:xfrm>
          <a:prstGeom prst="ellipse">
            <a:avLst/>
          </a:prstGeom>
          <a:solidFill>
            <a:srgbClr val="00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Century Gothic" panose="020B0502020202020204" pitchFamily="34" charset="0"/>
              </a:rPr>
              <a:t>$95 </a:t>
            </a:r>
            <a:r>
              <a:rPr lang="en-US" sz="1600" b="1" dirty="0">
                <a:latin typeface="Arial" panose="020B0604020202020204" pitchFamily="34" charset="0"/>
                <a:cs typeface="Arial" panose="020B0604020202020204" pitchFamily="34" charset="0"/>
              </a:rPr>
              <a:t>deposit secures your spot!</a:t>
            </a:r>
            <a:endParaRPr lang="en-US" sz="28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9C3E3E7-F3B7-EB46-BB46-82803A2A1BCE}"/>
              </a:ext>
            </a:extLst>
          </p:cNvPr>
          <p:cNvSpPr/>
          <p:nvPr/>
        </p:nvSpPr>
        <p:spPr>
          <a:xfrm>
            <a:off x="728870" y="2981739"/>
            <a:ext cx="1338469" cy="556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540A7A-C83C-6148-B516-940133FCE790}"/>
              </a:ext>
            </a:extLst>
          </p:cNvPr>
          <p:cNvSpPr txBox="1"/>
          <p:nvPr/>
        </p:nvSpPr>
        <p:spPr>
          <a:xfrm>
            <a:off x="927652" y="2981739"/>
            <a:ext cx="1139687" cy="646331"/>
          </a:xfrm>
          <a:prstGeom prst="rect">
            <a:avLst/>
          </a:prstGeom>
          <a:noFill/>
        </p:spPr>
        <p:txBody>
          <a:bodyPr wrap="square" rtlCol="0">
            <a:spAutoFit/>
          </a:bodyPr>
          <a:lstStyle/>
          <a:p>
            <a:r>
              <a:rPr lang="en-US" sz="3600" b="1" dirty="0"/>
              <a:t>8</a:t>
            </a:r>
          </a:p>
        </p:txBody>
      </p:sp>
    </p:spTree>
    <p:custDataLst>
      <p:custData r:id="rId1"/>
      <p:custData r:id="rId2"/>
      <p:tags r:id="rId3"/>
    </p:custDataLst>
    <p:extLst>
      <p:ext uri="{BB962C8B-B14F-4D97-AF65-F5344CB8AC3E}">
        <p14:creationId xmlns:p14="http://schemas.microsoft.com/office/powerpoint/2010/main" val="1424887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a:extLst>
              <a:ext uri="{FF2B5EF4-FFF2-40B4-BE49-F238E27FC236}">
                <a16:creationId xmlns:a16="http://schemas.microsoft.com/office/drawing/2014/main" id="{B0EF5CE6-16A3-418B-B926-E5BBA11D23DA}"/>
              </a:ext>
            </a:extLst>
          </p:cNvPr>
          <p:cNvPicPr>
            <a:picLocks noGrp="1" noChangeAspect="1"/>
          </p:cNvPicPr>
          <p:nvPr>
            <p:ph type="pic" sz="quarter" idx="11"/>
            <p:custDataLst>
              <p:tags r:id="rId3"/>
            </p:custDataLst>
          </p:nvPr>
        </p:nvPicPr>
        <p:blipFill rotWithShape="1">
          <a:blip r:embed="rId6" cstate="email">
            <a:extLst>
              <a:ext uri="{28A0092B-C50C-407E-A947-70E740481C1C}">
                <a14:useLocalDpi xmlns:a14="http://schemas.microsoft.com/office/drawing/2010/main" val="0"/>
              </a:ext>
            </a:extLst>
          </a:blip>
          <a:srcRect/>
          <a:stretch/>
        </p:blipFill>
        <p:spPr>
          <a:xfrm>
            <a:off x="6877050" y="0"/>
            <a:ext cx="5314950" cy="6858000"/>
          </a:xfrm>
        </p:spPr>
      </p:pic>
      <p:sp>
        <p:nvSpPr>
          <p:cNvPr id="2" name="Title 1">
            <a:extLst>
              <a:ext uri="{FF2B5EF4-FFF2-40B4-BE49-F238E27FC236}">
                <a16:creationId xmlns:a16="http://schemas.microsoft.com/office/drawing/2014/main" id="{5A590E99-7AE0-4AC2-9A23-745FAAAD18CF}"/>
              </a:ext>
            </a:extLst>
          </p:cNvPr>
          <p:cNvSpPr>
            <a:spLocks noGrp="1"/>
          </p:cNvSpPr>
          <p:nvPr>
            <p:ph type="title"/>
          </p:nvPr>
        </p:nvSpPr>
        <p:spPr/>
        <p:txBody>
          <a:bodyPr/>
          <a:lstStyle/>
          <a:p>
            <a:r>
              <a:rPr lang="en-US" dirty="0"/>
              <a:t>Enrollment is open!</a:t>
            </a:r>
          </a:p>
        </p:txBody>
      </p:sp>
    </p:spTree>
    <p:custDataLst>
      <p:custData r:id="rId1"/>
      <p:custData r:id="rId2"/>
    </p:custDataLst>
    <p:extLst>
      <p:ext uri="{BB962C8B-B14F-4D97-AF65-F5344CB8AC3E}">
        <p14:creationId xmlns:p14="http://schemas.microsoft.com/office/powerpoint/2010/main" val="3115213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3"/>
          </p:nvPr>
        </p:nvPicPr>
        <p:blipFill rotWithShape="1">
          <a:blip r:embed="rId6" cstate="email">
            <a:extLst>
              <a:ext uri="{28A0092B-C50C-407E-A947-70E740481C1C}">
                <a14:useLocalDpi xmlns:a14="http://schemas.microsoft.com/office/drawing/2010/main"/>
              </a:ext>
            </a:extLst>
          </a:blip>
          <a:srcRect l="1713" r="1713"/>
          <a:stretch/>
        </p:blipFill>
        <p:spPr/>
      </p:pic>
      <p:sp>
        <p:nvSpPr>
          <p:cNvPr id="6" name="Title 5"/>
          <p:cNvSpPr>
            <a:spLocks noGrp="1"/>
          </p:cNvSpPr>
          <p:nvPr>
            <p:ph type="title"/>
          </p:nvPr>
        </p:nvSpPr>
        <p:spPr/>
        <p:txBody>
          <a:bodyPr/>
          <a:lstStyle/>
          <a:p>
            <a:r>
              <a:rPr lang="en-US" dirty="0"/>
              <a:t>Our agenda</a:t>
            </a:r>
          </a:p>
        </p:txBody>
      </p:sp>
      <p:sp>
        <p:nvSpPr>
          <p:cNvPr id="7" name="Subtitle 6"/>
          <p:cNvSpPr>
            <a:spLocks noGrp="1"/>
          </p:cNvSpPr>
          <p:nvPr>
            <p:ph type="subTitle" idx="1"/>
          </p:nvPr>
        </p:nvSpPr>
        <p:spPr/>
        <p:txBody>
          <a:bodyPr/>
          <a:lstStyle/>
          <a:p>
            <a:r>
              <a:rPr lang="en-US"/>
              <a:t>What we are going to cover</a:t>
            </a:r>
          </a:p>
          <a:p>
            <a:endParaRPr lang="en-US"/>
          </a:p>
        </p:txBody>
      </p:sp>
      <p:sp>
        <p:nvSpPr>
          <p:cNvPr id="11" name="Text Placeholder 10"/>
          <p:cNvSpPr>
            <a:spLocks noGrp="1"/>
          </p:cNvSpPr>
          <p:nvPr>
            <p:ph type="body" sz="quarter" idx="14"/>
          </p:nvPr>
        </p:nvSpPr>
        <p:spPr>
          <a:xfrm>
            <a:off x="6038850" y="2599689"/>
            <a:ext cx="6146800" cy="3933631"/>
          </a:xfrm>
        </p:spPr>
        <p:txBody>
          <a:bodyPr/>
          <a:lstStyle/>
          <a:p>
            <a:r>
              <a:rPr lang="en-US" dirty="0"/>
              <a:t>Safety and our EF partnership</a:t>
            </a:r>
          </a:p>
          <a:p>
            <a:r>
              <a:rPr lang="en-US" dirty="0"/>
              <a:t>Travel plans and tour itinerary</a:t>
            </a:r>
          </a:p>
          <a:p>
            <a:r>
              <a:rPr lang="en-US" dirty="0"/>
              <a:t>What students gain from travel</a:t>
            </a:r>
          </a:p>
          <a:p>
            <a:r>
              <a:rPr lang="en-US" dirty="0"/>
              <a:t>What’s included (and what’s not)</a:t>
            </a:r>
          </a:p>
          <a:p>
            <a:r>
              <a:rPr lang="en-US" dirty="0"/>
              <a:t>Price and dates to mark in calendar</a:t>
            </a:r>
          </a:p>
          <a:p>
            <a:r>
              <a:rPr lang="en-US" dirty="0"/>
              <a:t>Enrolling and submitting questions</a:t>
            </a:r>
          </a:p>
        </p:txBody>
      </p:sp>
      <p:cxnSp>
        <p:nvCxnSpPr>
          <p:cNvPr id="8" name="Straight Connector 7">
            <a:extLst>
              <a:ext uri="{FF2B5EF4-FFF2-40B4-BE49-F238E27FC236}">
                <a16:creationId xmlns:a16="http://schemas.microsoft.com/office/drawing/2014/main" id="{76E8AE80-CEEE-46D9-980F-9152B3A7CE7E}"/>
              </a:ext>
            </a:extLst>
          </p:cNvPr>
          <p:cNvCxnSpPr>
            <a:cxnSpLocks/>
          </p:cNvCxnSpPr>
          <p:nvPr/>
        </p:nvCxnSpPr>
        <p:spPr>
          <a:xfrm>
            <a:off x="3848450" y="2343106"/>
            <a:ext cx="4572000"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9" name="Text Placeholder 24">
            <a:extLst>
              <a:ext uri="{FF2B5EF4-FFF2-40B4-BE49-F238E27FC236}">
                <a16:creationId xmlns:a16="http://schemas.microsoft.com/office/drawing/2014/main" id="{E7FA21A4-8659-4421-8418-8589E5BAB243}"/>
              </a:ext>
            </a:extLst>
          </p:cNvPr>
          <p:cNvSpPr txBox="1">
            <a:spLocks/>
          </p:cNvSpPr>
          <p:nvPr/>
        </p:nvSpPr>
        <p:spPr>
          <a:xfrm>
            <a:off x="6096000" y="6975758"/>
            <a:ext cx="2658772" cy="39703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solidFill>
                <a:schemeClr val="tx1"/>
              </a:solidFill>
              <a:latin typeface="Arial" panose="020B0604020202020204" pitchFamily="34" charset="0"/>
              <a:cs typeface="Arial" panose="020B0604020202020204" pitchFamily="34" charset="0"/>
            </a:endParaRPr>
          </a:p>
        </p:txBody>
      </p:sp>
    </p:spTree>
    <p:custDataLst>
      <p:custData r:id="rId1"/>
      <p:custData r:id="rId2"/>
      <p:tags r:id="rId3"/>
    </p:custDataLst>
    <p:extLst>
      <p:ext uri="{BB962C8B-B14F-4D97-AF65-F5344CB8AC3E}">
        <p14:creationId xmlns:p14="http://schemas.microsoft.com/office/powerpoint/2010/main" val="185292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355D8-32CE-4298-8F8B-9F49366D4860}"/>
              </a:ext>
            </a:extLst>
          </p:cNvPr>
          <p:cNvSpPr>
            <a:spLocks noGrp="1"/>
          </p:cNvSpPr>
          <p:nvPr>
            <p:ph type="title"/>
          </p:nvPr>
        </p:nvSpPr>
        <p:spPr/>
        <p:txBody>
          <a:bodyPr/>
          <a:lstStyle/>
          <a:p>
            <a:r>
              <a:rPr lang="en-GB"/>
              <a:t>My name is</a:t>
            </a:r>
          </a:p>
        </p:txBody>
      </p:sp>
      <p:pic>
        <p:nvPicPr>
          <p:cNvPr id="2" name="Picture Placeholder 1"/>
          <p:cNvPicPr>
            <a:picLocks noGrp="1" noChangeAspect="1"/>
          </p:cNvPicPr>
          <p:nvPr>
            <p:ph type="pic" sz="quarter" idx="13"/>
          </p:nvPr>
        </p:nvPicPr>
        <p:blipFill rotWithShape="1">
          <a:blip r:embed="rId6"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E6482F16-997F-4C8A-A6D7-A404C9630E3C}"/>
              </a:ext>
            </a:extLst>
          </p:cNvPr>
          <p:cNvSpPr>
            <a:spLocks noGrp="1"/>
          </p:cNvSpPr>
          <p:nvPr>
            <p:ph type="body" sz="quarter" idx="14"/>
          </p:nvPr>
        </p:nvSpPr>
        <p:spPr/>
        <p:txBody>
          <a:bodyPr/>
          <a:lstStyle/>
          <a:p>
            <a:r>
              <a:rPr lang="en-US" dirty="0"/>
              <a:t>First, just a little about me…</a:t>
            </a:r>
          </a:p>
          <a:p>
            <a:r>
              <a:rPr lang="en-US" dirty="0"/>
              <a:t>Why I travel…</a:t>
            </a:r>
          </a:p>
          <a:p>
            <a:r>
              <a:rPr lang="en-US" dirty="0"/>
              <a:t>Incredible personal growth for students</a:t>
            </a:r>
          </a:p>
        </p:txBody>
      </p:sp>
    </p:spTree>
    <p:custDataLst>
      <p:custData r:id="rId1"/>
      <p:custData r:id="rId2"/>
      <p:tags r:id="rId3"/>
    </p:custDataLst>
    <p:extLst>
      <p:ext uri="{BB962C8B-B14F-4D97-AF65-F5344CB8AC3E}">
        <p14:creationId xmlns:p14="http://schemas.microsoft.com/office/powerpoint/2010/main" val="4118623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3"/>
          </p:nvPr>
        </p:nvPicPr>
        <p:blipFill>
          <a:blip r:embed="rId6" cstate="email">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D357B394-7951-4747-8D36-B8B751292A53}"/>
              </a:ext>
            </a:extLst>
          </p:cNvPr>
          <p:cNvSpPr>
            <a:spLocks noGrp="1"/>
          </p:cNvSpPr>
          <p:nvPr>
            <p:ph type="title"/>
          </p:nvPr>
        </p:nvSpPr>
        <p:spPr>
          <a:xfrm>
            <a:off x="931480" y="579879"/>
            <a:ext cx="10024872" cy="961371"/>
          </a:xfrm>
        </p:spPr>
        <p:txBody>
          <a:bodyPr/>
          <a:lstStyle/>
          <a:p>
            <a:r>
              <a:rPr lang="en-US"/>
              <a:t>EF Educational Tours</a:t>
            </a:r>
            <a:endParaRPr lang="en-GB"/>
          </a:p>
        </p:txBody>
      </p:sp>
      <p:sp>
        <p:nvSpPr>
          <p:cNvPr id="6" name="Text Placeholder 5">
            <a:extLst>
              <a:ext uri="{FF2B5EF4-FFF2-40B4-BE49-F238E27FC236}">
                <a16:creationId xmlns:a16="http://schemas.microsoft.com/office/drawing/2014/main" id="{CF14CCEE-270A-4B07-97F7-34412177901B}"/>
              </a:ext>
            </a:extLst>
          </p:cNvPr>
          <p:cNvSpPr>
            <a:spLocks noGrp="1"/>
          </p:cNvSpPr>
          <p:nvPr>
            <p:ph type="subTitle" idx="1"/>
          </p:nvPr>
        </p:nvSpPr>
        <p:spPr>
          <a:xfrm>
            <a:off x="931480" y="1572130"/>
            <a:ext cx="10024872" cy="647421"/>
          </a:xfrm>
        </p:spPr>
        <p:txBody>
          <a:bodyPr vert="horz" lIns="91440" tIns="45720" rIns="91440" bIns="45720" rtlCol="0" anchor="t">
            <a:noAutofit/>
          </a:bodyPr>
          <a:lstStyle/>
          <a:p>
            <a:r>
              <a:rPr lang="en-US">
                <a:latin typeface="Arial"/>
                <a:cs typeface="Arial"/>
              </a:rPr>
              <a:t>Our educational travel and safety partner</a:t>
            </a:r>
            <a:endParaRPr lang="en-US" sz="5400">
              <a:solidFill>
                <a:srgbClr val="EB008B"/>
              </a:solidFill>
              <a:latin typeface="Arial"/>
              <a:cs typeface="Arial"/>
            </a:endParaRPr>
          </a:p>
        </p:txBody>
      </p:sp>
      <p:sp>
        <p:nvSpPr>
          <p:cNvPr id="2" name="AutoShape 2">
            <a:extLst>
              <a:ext uri="{FF2B5EF4-FFF2-40B4-BE49-F238E27FC236}">
                <a16:creationId xmlns:a16="http://schemas.microsoft.com/office/drawing/2014/main" id="{17549905-762B-4CA1-BE24-B65B4D472E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ustDataLst>
      <p:custData r:id="rId1"/>
      <p:custData r:id="rId2"/>
      <p:tags r:id="rId3"/>
    </p:custDataLst>
    <p:extLst>
      <p:ext uri="{BB962C8B-B14F-4D97-AF65-F5344CB8AC3E}">
        <p14:creationId xmlns:p14="http://schemas.microsoft.com/office/powerpoint/2010/main" val="1944457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a:extLst>
              <a:ext uri="{FF2B5EF4-FFF2-40B4-BE49-F238E27FC236}">
                <a16:creationId xmlns:a16="http://schemas.microsoft.com/office/drawing/2014/main" id="{463CB360-3FEC-4A15-AC37-7782036D8515}"/>
              </a:ext>
            </a:extLst>
          </p:cNvPr>
          <p:cNvPicPr>
            <a:picLocks noGrp="1" noChangeAspect="1"/>
          </p:cNvPicPr>
          <p:nvPr>
            <p:ph type="pic" sz="quarter" idx="10"/>
            <p:custDataLst>
              <p:tags r:id="rId4"/>
            </p:custDataLst>
          </p:nvPr>
        </p:nvPicPr>
        <p:blipFill rotWithShape="1">
          <a:blip r:embed="rId7" cstate="email">
            <a:extLst>
              <a:ext uri="{28A0092B-C50C-407E-A947-70E740481C1C}">
                <a14:useLocalDpi xmlns:a14="http://schemas.microsoft.com/office/drawing/2010/main" val="0"/>
              </a:ext>
            </a:extLst>
          </a:blip>
          <a:srcRect/>
          <a:stretch/>
        </p:blipFill>
        <p:spPr>
          <a:xfrm>
            <a:off x="6741400" y="1547081"/>
            <a:ext cx="4538662" cy="4538662"/>
          </a:xfrm>
        </p:spPr>
      </p:pic>
    </p:spTree>
    <p:custDataLst>
      <p:custData r:id="rId1"/>
      <p:custData r:id="rId2"/>
      <p:tags r:id="rId3"/>
    </p:custDataLst>
    <p:extLst>
      <p:ext uri="{BB962C8B-B14F-4D97-AF65-F5344CB8AC3E}">
        <p14:creationId xmlns:p14="http://schemas.microsoft.com/office/powerpoint/2010/main" val="3738720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0313BD-15ED-4AEB-9B08-50757616F05E}"/>
              </a:ext>
            </a:extLst>
          </p:cNvPr>
          <p:cNvSpPr>
            <a:spLocks noGrp="1"/>
          </p:cNvSpPr>
          <p:nvPr>
            <p:ph type="title"/>
          </p:nvPr>
        </p:nvSpPr>
        <p:spPr>
          <a:xfrm>
            <a:off x="338409" y="640405"/>
            <a:ext cx="6042033" cy="961371"/>
          </a:xfrm>
        </p:spPr>
        <p:txBody>
          <a:bodyPr/>
          <a:lstStyle/>
          <a:p>
            <a:r>
              <a:rPr lang="en-US" dirty="0"/>
              <a:t>Safety on tour</a:t>
            </a:r>
            <a:endParaRPr lang="en-GB" dirty="0"/>
          </a:p>
        </p:txBody>
      </p:sp>
      <p:sp>
        <p:nvSpPr>
          <p:cNvPr id="8" name="Subtitle 7">
            <a:extLst>
              <a:ext uri="{FF2B5EF4-FFF2-40B4-BE49-F238E27FC236}">
                <a16:creationId xmlns:a16="http://schemas.microsoft.com/office/drawing/2014/main" id="{944AF5D0-C538-4494-BB2D-9C7A5FD33634}"/>
              </a:ext>
            </a:extLst>
          </p:cNvPr>
          <p:cNvSpPr>
            <a:spLocks noGrp="1"/>
          </p:cNvSpPr>
          <p:nvPr>
            <p:ph type="subTitle" idx="1"/>
          </p:nvPr>
        </p:nvSpPr>
        <p:spPr>
          <a:xfrm>
            <a:off x="930648" y="1645749"/>
            <a:ext cx="4857554" cy="647421"/>
          </a:xfrm>
        </p:spPr>
        <p:txBody>
          <a:bodyPr vert="horz" lIns="91440" tIns="45720" rIns="91440" bIns="45720" rtlCol="0" anchor="t">
            <a:noAutofit/>
          </a:bodyPr>
          <a:lstStyle/>
          <a:p>
            <a:r>
              <a:rPr lang="en-US" dirty="0">
                <a:latin typeface="Arial"/>
                <a:cs typeface="Arial"/>
              </a:rPr>
              <a:t>Local support and insight</a:t>
            </a:r>
            <a:endParaRPr lang="en-GB" dirty="0">
              <a:latin typeface="Arial"/>
              <a:cs typeface="Arial"/>
            </a:endParaRPr>
          </a:p>
        </p:txBody>
      </p:sp>
      <p:sp>
        <p:nvSpPr>
          <p:cNvPr id="10" name="Text Placeholder 9">
            <a:extLst>
              <a:ext uri="{FF2B5EF4-FFF2-40B4-BE49-F238E27FC236}">
                <a16:creationId xmlns:a16="http://schemas.microsoft.com/office/drawing/2014/main" id="{53253270-F8A2-47DB-806F-59464B72562E}"/>
              </a:ext>
            </a:extLst>
          </p:cNvPr>
          <p:cNvSpPr>
            <a:spLocks noGrp="1"/>
          </p:cNvSpPr>
          <p:nvPr>
            <p:ph type="body" sz="quarter" idx="14"/>
          </p:nvPr>
        </p:nvSpPr>
        <p:spPr>
          <a:xfrm>
            <a:off x="1111173" y="2555848"/>
            <a:ext cx="4718356" cy="3871979"/>
          </a:xfrm>
        </p:spPr>
        <p:txBody>
          <a:bodyPr vert="horz" lIns="91440" tIns="45720" rIns="91440" bIns="45720" rtlCol="0" anchor="t">
            <a:noAutofit/>
          </a:bodyPr>
          <a:lstStyle/>
          <a:p>
            <a:r>
              <a:rPr lang="en-US" sz="2200" dirty="0">
                <a:solidFill>
                  <a:srgbClr val="00B9FF"/>
                </a:solidFill>
              </a:rPr>
              <a:t>EF provides our group with</a:t>
            </a:r>
          </a:p>
          <a:p>
            <a:pPr lvl="1" indent="-274320">
              <a:lnSpc>
                <a:spcPct val="114000"/>
              </a:lnSpc>
            </a:pPr>
            <a:r>
              <a:rPr lang="en-US" sz="2000" dirty="0">
                <a:latin typeface="Arial"/>
                <a:cs typeface="Arial"/>
              </a:rPr>
              <a:t>A dedicated, personal Tour Director</a:t>
            </a:r>
          </a:p>
          <a:p>
            <a:pPr lvl="1" indent="-274320">
              <a:lnSpc>
                <a:spcPct val="114000"/>
              </a:lnSpc>
            </a:pPr>
            <a:r>
              <a:rPr lang="en-US" sz="2000" dirty="0"/>
              <a:t>Safety &amp; Incident Response Team</a:t>
            </a:r>
          </a:p>
          <a:p>
            <a:pPr lvl="1" indent="-274320">
              <a:lnSpc>
                <a:spcPct val="114000"/>
              </a:lnSpc>
            </a:pPr>
            <a:r>
              <a:rPr lang="en-US" sz="2000" dirty="0"/>
              <a:t>Enhanced safety precautions and procedures </a:t>
            </a:r>
          </a:p>
          <a:p>
            <a:pPr lvl="1" indent="-274320">
              <a:lnSpc>
                <a:spcPct val="114000"/>
              </a:lnSpc>
            </a:pPr>
            <a:r>
              <a:rPr lang="en-US" sz="2000" dirty="0"/>
              <a:t>Support for my safety policies</a:t>
            </a:r>
          </a:p>
        </p:txBody>
      </p:sp>
      <p:cxnSp>
        <p:nvCxnSpPr>
          <p:cNvPr id="14" name="Straight Connector 13">
            <a:extLst>
              <a:ext uri="{FF2B5EF4-FFF2-40B4-BE49-F238E27FC236}">
                <a16:creationId xmlns:a16="http://schemas.microsoft.com/office/drawing/2014/main" id="{F02DE556-F78F-4D4B-84F5-A9BF486200A7}"/>
              </a:ext>
            </a:extLst>
          </p:cNvPr>
          <p:cNvCxnSpPr>
            <a:cxnSpLocks/>
          </p:cNvCxnSpPr>
          <p:nvPr/>
        </p:nvCxnSpPr>
        <p:spPr>
          <a:xfrm>
            <a:off x="1095196" y="1594477"/>
            <a:ext cx="4528458" cy="0"/>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36BD60D9-F0D4-4D3B-9253-E86D905AF274}"/>
              </a:ext>
            </a:extLst>
          </p:cNvPr>
          <p:cNvPicPr>
            <a:picLocks noChangeAspect="1"/>
          </p:cNvPicPr>
          <p:nvPr/>
        </p:nvPicPr>
        <p:blipFill>
          <a:blip r:embed="rId6"/>
          <a:stretch>
            <a:fillRect/>
          </a:stretch>
        </p:blipFill>
        <p:spPr>
          <a:xfrm flipH="1">
            <a:off x="6929670" y="1902637"/>
            <a:ext cx="3750791" cy="3547905"/>
          </a:xfrm>
          <a:prstGeom prst="rect">
            <a:avLst/>
          </a:prstGeom>
        </p:spPr>
      </p:pic>
      <p:grpSp>
        <p:nvGrpSpPr>
          <p:cNvPr id="16" name="Group 15">
            <a:extLst>
              <a:ext uri="{FF2B5EF4-FFF2-40B4-BE49-F238E27FC236}">
                <a16:creationId xmlns:a16="http://schemas.microsoft.com/office/drawing/2014/main" id="{DF1FD09F-DD87-42E9-B138-C3B9DB752690}"/>
              </a:ext>
            </a:extLst>
          </p:cNvPr>
          <p:cNvGrpSpPr/>
          <p:nvPr/>
        </p:nvGrpSpPr>
        <p:grpSpPr>
          <a:xfrm rot="417284">
            <a:off x="9670352" y="3650990"/>
            <a:ext cx="2212993" cy="3003786"/>
            <a:chOff x="7397505" y="677578"/>
            <a:chExt cx="2241422" cy="3042370"/>
          </a:xfrm>
        </p:grpSpPr>
        <p:pic>
          <p:nvPicPr>
            <p:cNvPr id="15" name="Picture 14">
              <a:extLst>
                <a:ext uri="{FF2B5EF4-FFF2-40B4-BE49-F238E27FC236}">
                  <a16:creationId xmlns:a16="http://schemas.microsoft.com/office/drawing/2014/main" id="{262127D4-376C-4683-811A-F456E3D8824A}"/>
                </a:ext>
              </a:extLst>
            </p:cNvPr>
            <p:cNvPicPr>
              <a:picLocks noChangeAspect="1"/>
            </p:cNvPicPr>
            <p:nvPr/>
          </p:nvPicPr>
          <p:blipFill rotWithShape="1">
            <a:blip r:embed="rId7"/>
            <a:srcRect l="10702" r="10702"/>
            <a:stretch/>
          </p:blipFill>
          <p:spPr>
            <a:xfrm rot="482716">
              <a:off x="8091864" y="677578"/>
              <a:ext cx="1390681" cy="1390680"/>
            </a:xfrm>
            <a:prstGeom prst="rect">
              <a:avLst/>
            </a:prstGeom>
          </p:spPr>
        </p:pic>
        <p:sp>
          <p:nvSpPr>
            <p:cNvPr id="22" name="Oval 21">
              <a:extLst>
                <a:ext uri="{FF2B5EF4-FFF2-40B4-BE49-F238E27FC236}">
                  <a16:creationId xmlns:a16="http://schemas.microsoft.com/office/drawing/2014/main" id="{2C9962DB-644B-4BC9-9CC6-AD5F3A2BECA3}"/>
                </a:ext>
              </a:extLst>
            </p:cNvPr>
            <p:cNvSpPr/>
            <p:nvPr/>
          </p:nvSpPr>
          <p:spPr>
            <a:xfrm flipH="1">
              <a:off x="7397505" y="2410767"/>
              <a:ext cx="507057" cy="519298"/>
            </a:xfrm>
            <a:prstGeom prst="ellipse">
              <a:avLst/>
            </a:prstGeom>
            <a:solidFill>
              <a:srgbClr val="003C6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BCAFC8DB-800B-794B-BC18-6028D25A1290}"/>
                </a:ext>
              </a:extLst>
            </p:cNvPr>
            <p:cNvSpPr/>
            <p:nvPr/>
          </p:nvSpPr>
          <p:spPr>
            <a:xfrm flipH="1">
              <a:off x="7454275" y="1513771"/>
              <a:ext cx="1344467" cy="1376922"/>
            </a:xfrm>
            <a:prstGeom prst="ellipse">
              <a:avLst/>
            </a:prstGeom>
            <a:solidFill>
              <a:srgbClr val="00B9FF">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0D65652-55C3-4041-A1AD-2AD6381FA431}"/>
                </a:ext>
              </a:extLst>
            </p:cNvPr>
            <p:cNvPicPr>
              <a:picLocks noChangeAspect="1"/>
            </p:cNvPicPr>
            <p:nvPr/>
          </p:nvPicPr>
          <p:blipFill rotWithShape="1">
            <a:blip r:embed="rId8"/>
            <a:srcRect l="7496" t="6251" r="6112" b="6396"/>
            <a:stretch/>
          </p:blipFill>
          <p:spPr>
            <a:xfrm>
              <a:off x="7686585" y="1767606"/>
              <a:ext cx="1952342" cy="1952342"/>
            </a:xfrm>
            <a:prstGeom prst="ellipse">
              <a:avLst/>
            </a:prstGeom>
          </p:spPr>
        </p:pic>
      </p:grpSp>
      <p:sp>
        <p:nvSpPr>
          <p:cNvPr id="18" name="TextBox 17">
            <a:extLst>
              <a:ext uri="{FF2B5EF4-FFF2-40B4-BE49-F238E27FC236}">
                <a16:creationId xmlns:a16="http://schemas.microsoft.com/office/drawing/2014/main" id="{9F442B7C-A91D-4BB7-ABCC-E7F40FEFC771}"/>
              </a:ext>
            </a:extLst>
          </p:cNvPr>
          <p:cNvSpPr txBox="1"/>
          <p:nvPr/>
        </p:nvSpPr>
        <p:spPr>
          <a:xfrm>
            <a:off x="7225041" y="2304297"/>
            <a:ext cx="3220279" cy="2800767"/>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"Whether a student loses a passport on tour and the EF Emergency Hotline is needed to provide assistance or most recently...because of COVID-19, EF Tours has prioritized our travelers’ safety experience at the heart of their actions.”</a:t>
            </a:r>
          </a:p>
          <a:p>
            <a:endParaRPr lang="en-US" sz="1600" dirty="0">
              <a:latin typeface="Arial" panose="020B0604020202020204" pitchFamily="34" charset="0"/>
              <a:cs typeface="Arial" panose="020B0604020202020204" pitchFamily="34" charset="0"/>
            </a:endParaRPr>
          </a:p>
          <a:p>
            <a:r>
              <a:rPr lang="en-US" sz="1600" b="1" i="1" dirty="0">
                <a:latin typeface="Arial" panose="020B0604020202020204" pitchFamily="34" charset="0"/>
                <a:cs typeface="Arial" panose="020B0604020202020204" pitchFamily="34" charset="0"/>
              </a:rPr>
              <a:t>Michael G., New Jersey</a:t>
            </a:r>
            <a:br>
              <a:rPr lang="en-US" sz="1600" b="1" i="1"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Group Leader</a:t>
            </a:r>
          </a:p>
        </p:txBody>
      </p:sp>
    </p:spTree>
    <p:custDataLst>
      <p:custData r:id="rId1"/>
      <p:custData r:id="rId2"/>
      <p:tags r:id="rId3"/>
    </p:custDataLst>
    <p:extLst>
      <p:ext uri="{BB962C8B-B14F-4D97-AF65-F5344CB8AC3E}">
        <p14:creationId xmlns:p14="http://schemas.microsoft.com/office/powerpoint/2010/main" val="191134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ite clouds covering ground below">
            <a:extLst>
              <a:ext uri="{FF2B5EF4-FFF2-40B4-BE49-F238E27FC236}">
                <a16:creationId xmlns:a16="http://schemas.microsoft.com/office/drawing/2014/main" id="{8C5D18C8-A08F-4799-B65D-27B14AA0EE3C}"/>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0" y="0"/>
            <a:ext cx="527885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6">
            <a:extLst>
              <a:ext uri="{FF2B5EF4-FFF2-40B4-BE49-F238E27FC236}">
                <a16:creationId xmlns:a16="http://schemas.microsoft.com/office/drawing/2014/main" id="{39C8D970-BEC8-4203-A138-C71F8F8FE1E0}"/>
              </a:ext>
            </a:extLst>
          </p:cNvPr>
          <p:cNvSpPr txBox="1">
            <a:spLocks/>
          </p:cNvSpPr>
          <p:nvPr/>
        </p:nvSpPr>
        <p:spPr>
          <a:xfrm>
            <a:off x="1759459" y="668080"/>
            <a:ext cx="8429888" cy="9613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5400" b="1">
              <a:solidFill>
                <a:schemeClr val="bg1"/>
              </a:solidFill>
              <a:latin typeface="Century Gothic" panose="020B0502020202020204" pitchFamily="34" charset="0"/>
            </a:endParaRPr>
          </a:p>
        </p:txBody>
      </p:sp>
      <p:sp>
        <p:nvSpPr>
          <p:cNvPr id="9" name="Title 6">
            <a:extLst>
              <a:ext uri="{FF2B5EF4-FFF2-40B4-BE49-F238E27FC236}">
                <a16:creationId xmlns:a16="http://schemas.microsoft.com/office/drawing/2014/main" id="{2B048FBF-6D06-4690-A29D-294F2DB3EC70}"/>
              </a:ext>
            </a:extLst>
          </p:cNvPr>
          <p:cNvSpPr txBox="1">
            <a:spLocks/>
          </p:cNvSpPr>
          <p:nvPr/>
        </p:nvSpPr>
        <p:spPr>
          <a:xfrm>
            <a:off x="317649" y="2276050"/>
            <a:ext cx="4643557" cy="9613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bg1"/>
                </a:solidFill>
                <a:latin typeface="Century Gothic" panose="020B0502020202020204" pitchFamily="34" charset="0"/>
              </a:rPr>
              <a:t>Book with</a:t>
            </a:r>
            <a:br>
              <a:rPr lang="en-US" sz="5400" b="1" dirty="0">
                <a:solidFill>
                  <a:schemeClr val="bg1"/>
                </a:solidFill>
                <a:latin typeface="Century Gothic" panose="020B0502020202020204" pitchFamily="34" charset="0"/>
              </a:rPr>
            </a:br>
            <a:r>
              <a:rPr lang="en-US" sz="5400" b="1" dirty="0">
                <a:solidFill>
                  <a:schemeClr val="bg1"/>
                </a:solidFill>
                <a:latin typeface="Century Gothic" panose="020B0502020202020204" pitchFamily="34" charset="0"/>
              </a:rPr>
              <a:t>confidence</a:t>
            </a:r>
            <a:endParaRPr lang="en-GB" sz="5400" b="1" dirty="0">
              <a:solidFill>
                <a:schemeClr val="bg1"/>
              </a:solidFill>
              <a:latin typeface="Century Gothic" panose="020B0502020202020204" pitchFamily="34" charset="0"/>
            </a:endParaRPr>
          </a:p>
        </p:txBody>
      </p:sp>
      <p:sp>
        <p:nvSpPr>
          <p:cNvPr id="8" name="Text Placeholder 9">
            <a:extLst>
              <a:ext uri="{FF2B5EF4-FFF2-40B4-BE49-F238E27FC236}">
                <a16:creationId xmlns:a16="http://schemas.microsoft.com/office/drawing/2014/main" id="{D1C9B02B-18BD-44E3-BED2-C4EEF1B47690}"/>
              </a:ext>
            </a:extLst>
          </p:cNvPr>
          <p:cNvSpPr txBox="1">
            <a:spLocks/>
          </p:cNvSpPr>
          <p:nvPr/>
        </p:nvSpPr>
        <p:spPr>
          <a:xfrm>
            <a:off x="6504457" y="1562993"/>
            <a:ext cx="4821269" cy="186600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solidFill>
                  <a:srgbClr val="00B9FF"/>
                </a:solidFill>
                <a:latin typeface="Arial" panose="020B0604020202020204" pitchFamily="34" charset="0"/>
                <a:cs typeface="Arial" panose="020B0604020202020204" pitchFamily="34" charset="0"/>
              </a:rPr>
              <a:t>Peace of Mind Programs</a:t>
            </a:r>
            <a:endParaRPr lang="en-US" sz="2000" b="1" dirty="0">
              <a:solidFill>
                <a:srgbClr val="00B9FF"/>
              </a:solidFill>
              <a:latin typeface="Arial" panose="020B0604020202020204" pitchFamily="34" charset="0"/>
              <a:cs typeface="Arial" panose="020B0604020202020204" pitchFamily="34" charset="0"/>
            </a:endParaRPr>
          </a:p>
          <a:p>
            <a:pPr marL="0" indent="0">
              <a:lnSpc>
                <a:spcPct val="100000"/>
              </a:lnSpc>
              <a:buNone/>
            </a:pPr>
            <a:r>
              <a:rPr lang="en-US" sz="1800" dirty="0">
                <a:latin typeface="Arial"/>
                <a:cs typeface="Arial"/>
              </a:rPr>
              <a:t>These benefits are built into every EF tour.</a:t>
            </a:r>
          </a:p>
          <a:p>
            <a:pPr marL="0" indent="0">
              <a:lnSpc>
                <a:spcPct val="100000"/>
              </a:lnSpc>
              <a:buNone/>
            </a:pPr>
            <a:r>
              <a:rPr lang="en-US" sz="1800" dirty="0">
                <a:latin typeface="Arial" panose="020B0604020202020204" pitchFamily="34" charset="0"/>
                <a:cs typeface="Arial" panose="020B0604020202020204" pitchFamily="34" charset="0"/>
              </a:rPr>
              <a:t>They provide groups and travelers with flexibility to change the dates and destinations of their tours in uncertain times.</a:t>
            </a:r>
          </a:p>
        </p:txBody>
      </p:sp>
      <p:sp>
        <p:nvSpPr>
          <p:cNvPr id="10" name="Text Placeholder 9">
            <a:extLst>
              <a:ext uri="{FF2B5EF4-FFF2-40B4-BE49-F238E27FC236}">
                <a16:creationId xmlns:a16="http://schemas.microsoft.com/office/drawing/2014/main" id="{40717137-A50A-4A52-99C9-C86050161D96}"/>
              </a:ext>
            </a:extLst>
          </p:cNvPr>
          <p:cNvSpPr txBox="1">
            <a:spLocks/>
          </p:cNvSpPr>
          <p:nvPr/>
        </p:nvSpPr>
        <p:spPr>
          <a:xfrm>
            <a:off x="6504458" y="3890906"/>
            <a:ext cx="4821268" cy="17214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b="1" dirty="0">
                <a:solidFill>
                  <a:srgbClr val="00B9FF"/>
                </a:solidFill>
                <a:latin typeface="Arial" panose="020B0604020202020204" pitchFamily="34" charset="0"/>
                <a:cs typeface="Arial" panose="020B0604020202020204" pitchFamily="34" charset="0"/>
              </a:rPr>
              <a:t>Global Travel Protection</a:t>
            </a:r>
          </a:p>
          <a:p>
            <a:pPr marL="0" indent="0">
              <a:lnSpc>
                <a:spcPct val="100000"/>
              </a:lnSpc>
              <a:buNone/>
            </a:pPr>
            <a:r>
              <a:rPr lang="en-US" sz="1800" dirty="0">
                <a:latin typeface="Arial"/>
                <a:cs typeface="Arial"/>
              </a:rPr>
              <a:t>Available to all travelers, this plan provides both pre-departure and post-departure benefits.</a:t>
            </a:r>
            <a:endParaRPr lang="en-US" dirty="0">
              <a:solidFill>
                <a:srgbClr val="000000"/>
              </a:solidFill>
              <a:latin typeface="Arial"/>
              <a:cs typeface="Arial"/>
            </a:endParaRPr>
          </a:p>
        </p:txBody>
      </p:sp>
    </p:spTree>
    <p:custDataLst>
      <p:custData r:id="rId1"/>
      <p:custData r:id="rId2"/>
      <p:tags r:id="rId3"/>
    </p:custDataLst>
    <p:extLst>
      <p:ext uri="{BB962C8B-B14F-4D97-AF65-F5344CB8AC3E}">
        <p14:creationId xmlns:p14="http://schemas.microsoft.com/office/powerpoint/2010/main" val="412128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p:cNvSpPr>
          <p:nvPr/>
        </p:nvSpPr>
        <p:spPr>
          <a:xfrm>
            <a:off x="722111" y="521367"/>
            <a:ext cx="10747773" cy="1746632"/>
          </a:xfrm>
          <a:prstGeom prst="rect">
            <a:avLst/>
          </a:prstGeom>
          <a:noFill/>
        </p:spPr>
        <p:txBody>
          <a:bodyPr wrap="square" rtlCol="0">
            <a:spAutoFit/>
          </a:bodyPr>
          <a:lstStyle/>
          <a:p>
            <a:pPr algn="ctr">
              <a:lnSpc>
                <a:spcPct val="125000"/>
              </a:lnSpc>
            </a:pPr>
            <a:r>
              <a:rPr lang="en-US" sz="5400" b="1" dirty="0">
                <a:latin typeface="Century Gothic" panose="020B0502020202020204" pitchFamily="34" charset="0"/>
              </a:rPr>
              <a:t>Our Itinerary</a:t>
            </a:r>
          </a:p>
          <a:p>
            <a:pPr algn="ctr">
              <a:lnSpc>
                <a:spcPct val="125000"/>
              </a:lnSpc>
            </a:pPr>
            <a:r>
              <a:rPr lang="en-US" sz="3200" dirty="0">
                <a:latin typeface="Arial" panose="020B0604020202020204" pitchFamily="34" charset="0"/>
                <a:cs typeface="Arial" panose="020B0604020202020204" pitchFamily="34" charset="0"/>
              </a:rPr>
              <a:t>What we’ll see, do, eat, and experience</a:t>
            </a:r>
            <a:endParaRPr lang="en-US" sz="5400" dirty="0">
              <a:solidFill>
                <a:srgbClr val="EB008B"/>
              </a:solidFill>
              <a:latin typeface="Arial" panose="020B0604020202020204" pitchFamily="34" charset="0"/>
              <a:cs typeface="Arial" panose="020B0604020202020204" pitchFamily="34" charset="0"/>
            </a:endParaRPr>
          </a:p>
        </p:txBody>
      </p:sp>
      <p:cxnSp>
        <p:nvCxnSpPr>
          <p:cNvPr id="10" name="Straight Connector 9"/>
          <p:cNvCxnSpPr>
            <a:cxnSpLocks/>
          </p:cNvCxnSpPr>
          <p:nvPr/>
        </p:nvCxnSpPr>
        <p:spPr>
          <a:xfrm>
            <a:off x="3798473" y="1608933"/>
            <a:ext cx="4572000" cy="0"/>
          </a:xfrm>
          <a:prstGeom prst="line">
            <a:avLst/>
          </a:prstGeom>
          <a:ln w="19050"/>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rotWithShape="1">
          <a:blip r:embed="rId4"/>
          <a:srcRect/>
          <a:stretch/>
        </p:blipFill>
        <p:spPr>
          <a:xfrm>
            <a:off x="1413263" y="2381197"/>
            <a:ext cx="9725025" cy="4105275"/>
          </a:xfrm>
          <a:prstGeom prst="rect">
            <a:avLst/>
          </a:prstGeom>
        </p:spPr>
      </p:pic>
      <p:sp>
        <p:nvSpPr>
          <p:cNvPr id="11" name="Oval 10"/>
          <p:cNvSpPr>
            <a:spLocks/>
          </p:cNvSpPr>
          <p:nvPr/>
        </p:nvSpPr>
        <p:spPr>
          <a:xfrm>
            <a:off x="627553" y="4157256"/>
            <a:ext cx="2234612" cy="2234612"/>
          </a:xfrm>
          <a:prstGeom prst="ellipse">
            <a:avLst/>
          </a:prstGeom>
          <a:solidFill>
            <a:srgbClr val="EB008B"/>
          </a:solidFill>
          <a:ln>
            <a:solidFill>
              <a:srgbClr val="EB00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p:cNvSpPr>
          <p:nvPr/>
        </p:nvSpPr>
        <p:spPr>
          <a:xfrm>
            <a:off x="480388" y="4766731"/>
            <a:ext cx="2528943" cy="1015663"/>
          </a:xfrm>
          <a:prstGeom prst="rect">
            <a:avLst/>
          </a:prstGeom>
        </p:spPr>
        <p:txBody>
          <a:bodyPr wrap="square">
            <a:spAutoFit/>
          </a:bodyPr>
          <a:lstStyle/>
          <a:p>
            <a:pPr algn="ctr"/>
            <a:r>
              <a:rPr lang="en-US" sz="2000" b="1" i="1" dirty="0">
                <a:solidFill>
                  <a:schemeClr val="bg1"/>
                </a:solidFill>
                <a:latin typeface="Georgia" panose="02040502050405020303" pitchFamily="18" charset="0"/>
              </a:rPr>
              <a:t>What are</a:t>
            </a:r>
          </a:p>
          <a:p>
            <a:pPr algn="ctr"/>
            <a:r>
              <a:rPr lang="en-US" sz="2000" b="1" i="1" dirty="0">
                <a:solidFill>
                  <a:schemeClr val="bg1"/>
                </a:solidFill>
                <a:latin typeface="Georgia" panose="02040502050405020303" pitchFamily="18" charset="0"/>
              </a:rPr>
              <a:t>you excited</a:t>
            </a:r>
          </a:p>
          <a:p>
            <a:pPr algn="ctr"/>
            <a:r>
              <a:rPr lang="en-US" sz="2000" b="1" i="1" dirty="0">
                <a:solidFill>
                  <a:schemeClr val="bg1"/>
                </a:solidFill>
                <a:latin typeface="Georgia" panose="02040502050405020303" pitchFamily="18" charset="0"/>
              </a:rPr>
              <a:t>about?</a:t>
            </a:r>
          </a:p>
        </p:txBody>
      </p:sp>
    </p:spTree>
    <p:custDataLst>
      <p:tags r:id="rId1"/>
    </p:custDataLst>
    <p:extLst>
      <p:ext uri="{BB962C8B-B14F-4D97-AF65-F5344CB8AC3E}">
        <p14:creationId xmlns:p14="http://schemas.microsoft.com/office/powerpoint/2010/main" val="2608224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6923487879484721"/>
</p:tagLst>
</file>

<file path=ppt/tags/tag10.xml><?xml version="1.0" encoding="utf-8"?>
<p:tagLst xmlns:a="http://schemas.openxmlformats.org/drawingml/2006/main" xmlns:r="http://schemas.openxmlformats.org/officeDocument/2006/relationships" xmlns:p="http://schemas.openxmlformats.org/presentationml/2006/main">
  <p:tag name="TEMPLAFYSLIDEID" val="636833666768521772"/>
</p:tagLst>
</file>

<file path=ppt/tags/tag11.xml><?xml version="1.0" encoding="utf-8"?>
<p:tagLst xmlns:a="http://schemas.openxmlformats.org/drawingml/2006/main" xmlns:r="http://schemas.openxmlformats.org/officeDocument/2006/relationships" xmlns:p="http://schemas.openxmlformats.org/presentationml/2006/main">
  <p:tag name="TEMPLAFYSLIDEID" val="636833666768521773"/>
</p:tagLst>
</file>

<file path=ppt/tags/tag12.xml><?xml version="1.0" encoding="utf-8"?>
<p:tagLst xmlns:a="http://schemas.openxmlformats.org/drawingml/2006/main" xmlns:r="http://schemas.openxmlformats.org/officeDocument/2006/relationships" xmlns:p="http://schemas.openxmlformats.org/presentationml/2006/main">
  <p:tag name="TEMPLAFYSLIDEID" val="636691625243243272"/>
</p:tagLst>
</file>

<file path=ppt/tags/tag13.xml><?xml version="1.0" encoding="utf-8"?>
<p:tagLst xmlns:a="http://schemas.openxmlformats.org/drawingml/2006/main" xmlns:r="http://schemas.openxmlformats.org/officeDocument/2006/relationships" xmlns:p="http://schemas.openxmlformats.org/presentationml/2006/main">
  <p:tag name="TEMPLAFYSLIDEID" val="636691625242618274"/>
</p:tagLst>
</file>

<file path=ppt/tags/tag14.xml><?xml version="1.0" encoding="utf-8"?>
<p:tagLst xmlns:a="http://schemas.openxmlformats.org/drawingml/2006/main" xmlns:r="http://schemas.openxmlformats.org/officeDocument/2006/relationships" xmlns:p="http://schemas.openxmlformats.org/presentationml/2006/main">
  <p:tag name="TEMPLAFYSLIDEID" val="636691625243868273"/>
</p:tagLst>
</file>

<file path=ppt/tags/tag15.xml><?xml version="1.0" encoding="utf-8"?>
<p:tagLst xmlns:a="http://schemas.openxmlformats.org/drawingml/2006/main" xmlns:r="http://schemas.openxmlformats.org/officeDocument/2006/relationships" xmlns:p="http://schemas.openxmlformats.org/presentationml/2006/main">
  <p:tag name="TEMPLAFYSLIDEID" val="636691625244024507"/>
</p:tagLst>
</file>

<file path=ppt/tags/tag16.xml><?xml version="1.0" encoding="utf-8"?>
<p:tagLst xmlns:a="http://schemas.openxmlformats.org/drawingml/2006/main" xmlns:r="http://schemas.openxmlformats.org/officeDocument/2006/relationships" xmlns:p="http://schemas.openxmlformats.org/presentationml/2006/main">
  <p:tag name="TEMPLAFYSLIDEID" val="637333593756260548"/>
</p:tagLst>
</file>

<file path=ppt/tags/tag17.xml><?xml version="1.0" encoding="utf-8"?>
<p:tagLst xmlns:a="http://schemas.openxmlformats.org/drawingml/2006/main" xmlns:r="http://schemas.openxmlformats.org/officeDocument/2006/relationships" xmlns:p="http://schemas.openxmlformats.org/presentationml/2006/main">
  <p:tag name="TEMPLAFYSLIDEID" val="637333593756260559"/>
</p:tagLst>
</file>

<file path=ppt/tags/tag18.xml><?xml version="1.0" encoding="utf-8"?>
<p:tagLst xmlns:a="http://schemas.openxmlformats.org/drawingml/2006/main" xmlns:r="http://schemas.openxmlformats.org/officeDocument/2006/relationships" xmlns:p="http://schemas.openxmlformats.org/presentationml/2006/main">
  <p:tag name="TEMPLAFYSLIDEID" val="637333593756424892"/>
</p:tagLst>
</file>

<file path=ppt/tags/tag19.xml><?xml version="1.0" encoding="utf-8"?>
<p:tagLst xmlns:a="http://schemas.openxmlformats.org/drawingml/2006/main" xmlns:r="http://schemas.openxmlformats.org/officeDocument/2006/relationships" xmlns:p="http://schemas.openxmlformats.org/presentationml/2006/main">
  <p:tag name="TEMPLAFYSLIDEID" val="636691625244180719"/>
</p:tagLst>
</file>

<file path=ppt/tags/tag2.xml><?xml version="1.0" encoding="utf-8"?>
<p:tagLst xmlns:a="http://schemas.openxmlformats.org/drawingml/2006/main" xmlns:r="http://schemas.openxmlformats.org/officeDocument/2006/relationships" xmlns:p="http://schemas.openxmlformats.org/presentationml/2006/main">
  <p:tag name="TEMPLAFYSLIDEID" val="636691625241680693"/>
</p:tagLst>
</file>

<file path=ppt/tags/tag20.xml><?xml version="1.0" encoding="utf-8"?>
<p:tagLst xmlns:a="http://schemas.openxmlformats.org/drawingml/2006/main" xmlns:r="http://schemas.openxmlformats.org/officeDocument/2006/relationships" xmlns:p="http://schemas.openxmlformats.org/presentationml/2006/main">
  <p:tag name="CONTAINEDIMAGEPATH" val="D:\Users\canton.odonnell\AppData\Local\Temp\1\Templafy\PowerPointVsto\Assets\60c86044-455a-44b4-919c-a4d03c66df82.jpeg"/>
</p:tagLst>
</file>

<file path=ppt/tags/tag3.xml><?xml version="1.0" encoding="utf-8"?>
<p:tagLst xmlns:a="http://schemas.openxmlformats.org/drawingml/2006/main" xmlns:r="http://schemas.openxmlformats.org/officeDocument/2006/relationships" xmlns:p="http://schemas.openxmlformats.org/presentationml/2006/main">
  <p:tag name="TEMPLAFYSLIDEID" val="636691625241836934"/>
</p:tagLst>
</file>

<file path=ppt/tags/tag4.xml><?xml version="1.0" encoding="utf-8"?>
<p:tagLst xmlns:a="http://schemas.openxmlformats.org/drawingml/2006/main" xmlns:r="http://schemas.openxmlformats.org/officeDocument/2006/relationships" xmlns:p="http://schemas.openxmlformats.org/presentationml/2006/main">
  <p:tag name="TEMPLAFYSLIDEID" val="636691625242774527"/>
</p:tagLst>
</file>

<file path=ppt/tags/tag5.xml><?xml version="1.0" encoding="utf-8"?>
<p:tagLst xmlns:a="http://schemas.openxmlformats.org/drawingml/2006/main" xmlns:r="http://schemas.openxmlformats.org/officeDocument/2006/relationships" xmlns:p="http://schemas.openxmlformats.org/presentationml/2006/main">
  <p:tag name="TEMPLAFYSLIDEID" val="636691625243087262"/>
</p:tagLst>
</file>

<file path=ppt/tags/tag6.xml><?xml version="1.0" encoding="utf-8"?>
<p:tagLst xmlns:a="http://schemas.openxmlformats.org/drawingml/2006/main" xmlns:r="http://schemas.openxmlformats.org/officeDocument/2006/relationships" xmlns:p="http://schemas.openxmlformats.org/presentationml/2006/main">
  <p:tag name="CONTAINEDIMAGEPATH" val="D:\Users\canton.odonnell\AppData\Local\Temp\1\Templafy\PowerPointVsto\Assets\TX.png"/>
</p:tagLst>
</file>

<file path=ppt/tags/tag7.xml><?xml version="1.0" encoding="utf-8"?>
<p:tagLst xmlns:a="http://schemas.openxmlformats.org/drawingml/2006/main" xmlns:r="http://schemas.openxmlformats.org/officeDocument/2006/relationships" xmlns:p="http://schemas.openxmlformats.org/presentationml/2006/main">
  <p:tag name="TEMPLAFYSLIDEID" val="636691625242930900"/>
</p:tagLst>
</file>

<file path=ppt/tags/tag8.xml><?xml version="1.0" encoding="utf-8"?>
<p:tagLst xmlns:a="http://schemas.openxmlformats.org/drawingml/2006/main" xmlns:r="http://schemas.openxmlformats.org/officeDocument/2006/relationships" xmlns:p="http://schemas.openxmlformats.org/presentationml/2006/main">
  <p:tag name="TEMPLAFYSLIDEID" val="637189546859485895"/>
</p:tagLst>
</file>

<file path=ppt/tags/tag9.xml><?xml version="1.0" encoding="utf-8"?>
<p:tagLst xmlns:a="http://schemas.openxmlformats.org/drawingml/2006/main" xmlns:r="http://schemas.openxmlformats.org/officeDocument/2006/relationships" xmlns:p="http://schemas.openxmlformats.org/presentationml/2006/main">
  <p:tag name="TEMPLAFYSLIDEID" val="6368336667685217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FormConfiguration><![CDATA[{"formFields":[],"formDataEntries":[]}]]></TemplafySlideFormConfiguration>
</file>

<file path=customXml/item18.xml><?xml version="1.0" encoding="utf-8"?>
<p:properties xmlns:p="http://schemas.microsoft.com/office/2006/metadata/properties" xmlns:xsi="http://www.w3.org/2001/XMLSchema-instance" xmlns:pc="http://schemas.microsoft.com/office/infopath/2007/PartnerControls">
  <documentManagement/>
</p:properties>
</file>

<file path=customXml/item19.xml><?xml version="1.0" encoding="utf-8"?>
<TemplafySlideFormConfiguration><![CDATA[{"formFields":[],"formDataEntries":[]}]]></TemplafySlideFormConfiguration>
</file>

<file path=customXml/item2.xml><?xml version="1.0" encoding="utf-8"?>
<TemplafySlideTemplateConfiguration><![CDATA[{"documentContentValidatorConfiguration":{"enableDocumentContentValidator":false,"documentContentValidatorVersion":0},"elementsMetadata":[],"slideId":"637355202894151135","enableDocumentContentUpdater":true,"version":"1.1"}]]></TemplafySlideTemplateConfiguration>
</file>

<file path=customXml/item20.xml><?xml version="1.0" encoding="utf-8"?>
<TemplafySlideTemplateConfiguration><![CDATA[{"documentContentValidatorConfiguration":{"enableDocumentContentValidator":false,"documentContentValidatorVersion":0},"elementsMetadata":[],"slideId":"637355202897432441","enableDocumentContentUpdater":true,"version":"1.1"}]]></TemplafySlideTemplateConfiguration>
</file>

<file path=customXml/item21.xml><?xml version="1.0" encoding="utf-8"?>
<TemplafySlideTemplateConfiguration><![CDATA[{"documentContentValidatorConfiguration":{"enableDocumentContentValidator":false,"documentContentValidatorVersion":0},"elementsMetadata":[],"slideId":"637355202892744882","enableDocumentContentUpdater":true,"version":"1.1"}]]></TemplafySlideTemplateConfiguration>
</file>

<file path=customXml/item22.xml><?xml version="1.0" encoding="utf-8"?>
<TemplafySlideTemplateConfiguration><![CDATA[{"documentContentValidatorConfiguration":{"enableDocumentContentValidator":false,"documentContentValidatorVersion":0},"elementsMetadata":[],"slideId":"637355202895244899","enableDocumentContentUpdater":true,"version":"1.1"}]]></TemplafySlideTemplateConfiguration>
</file>

<file path=customXml/item23.xml><?xml version="1.0" encoding="utf-8"?>
<TemplafySlideTemplateConfiguration><![CDATA[{"documentContentValidatorConfiguration":{"enableDocumentContentValidator":false,"documentContentValidatorVersion":0},"elementsMetadata":[],"slideId":"637355202893369890","enableDocumentContentUpdater":true,"version":"1.1"}]]></TemplafySlideTemplateConfiguration>
</file>

<file path=customXml/item24.xml><?xml version="1.0" encoding="utf-8"?>
<TemplafySlideTemplateConfiguration><![CDATA[{"documentContentValidatorConfiguration":{"enableDocumentContentValidator":false,"documentContentValidatorVersion":0},"elementsMetadata":[],"slideId":"637355202885870406","enableDocumentContentUpdater":true,"version":"1.1"}]]></TemplafySlideTemplateConfiguration>
</file>

<file path=customXml/item25.xml><?xml version="1.0" encoding="utf-8"?>
<TemplafySlideTemplateConfiguration><![CDATA[{"documentContentValidatorConfiguration":{"enableDocumentContentValidator":false,"documentContentValidatorVersion":0},"elementsMetadata":[],"slideId":"637355202894619914","enableDocumentContentUpdater":true,"version":"1.1"}]]></TemplafySlideTemplateConfiguration>
</file>

<file path=customXml/item26.xml><?xml version="1.0" encoding="utf-8"?>
<TemplafySlideFormConfiguration><![CDATA[{"formFields":[],"formDataEntries":[]}]]></TemplafySlideFormConfiguration>
</file>

<file path=customXml/item27.xml><?xml version="1.0" encoding="utf-8"?>
<TemplafyFormConfiguration><![CDATA[{"formFields":[{"required":true,"placeholder":"","lines":0,"type":"textBox","name":"RSVPlink","label":"Sign In Form URL","helpTexts":{"prefix":"","postfix":""},"spacing":{},"fullyQualifiedName":"RSVPlink"},{"required":true,"placeholder":"","lines":0,"type":"textBox","name":"TeacherSurname","label":"Teacher's Name (e.g. Mrs. Smith)","helpTexts":{"prefix":"","postfix":""},"spacing":{},"fullyQualifiedName":"TeacherSurname"},{"dataSource":"offices","displayColumn":"offices","hideIfNoUserInteractionRequired":false,"distinct":true,"required":true,"autoSelectFirstOption":false,"type":"dropDown","name":"Office","label":"Nearest EF office while on tour","helpTexts":{"prefix":"","postfix":""},"spacing":{},"fullyQualifiedName":"Office"},{"required":true,"maxLength":2,"placeholder":"","lines":0,"type":"textBox","name":"Totaldays","label":"Days on tour (e.g. 12)","helpTexts":{"prefix":"","postfix":""},"spacing":{},"fullyQualifiedName":"Totaldays"},{"required":true,"placeholder":"","lines":0,"type":"textBox","name":"Tournum","label":"Enrollment Number (e.g. 1234567AS)","helpTexts":{"prefix":"","postfix":""},"spacing":{},"fullyQualifiedName":"Tournum"},{"required":true,"type":"datePicker","name":"StrDate","label":"Earliest Departure","helpTexts":{"prefix":"","postfix":""},"spacing":{},"fullyQualifiedName":"StrDate"},{"required":true,"type":"datePicker","name":"FinDate","label":"Latest Return","helpTexts":{"prefix":"","postfix":""},"spacing":{},"fullyQualifiedName":"FinDate"},{"required":true,"type":"datePicker","name":"EnrolDate","label":"Enrollment Deadline","helpTexts":{"prefix":"","postfix":""},"spacing":{},"fullyQualifiedName":"EnrolDate"},{"required":true,"maxLength":3,"placeholder":"","lines":0,"type":"textBox","name":"Spotsavail","label":"Traveler Spots Available (numerical value only","helpTexts":{"prefix":"","postfix":""},"spacing":{},"fullyQualifiedName":"Spotsavail"},{"required":true,"placeholder":"","lines":0,"defaultValue":"$","type":"textBox","name":"Biweekly","label":"Biweekly","helpTexts":{"prefix":"","postfix":""},"spacing":{},"fullyQualifiedName":"Biweekly"},{"required":true,"placeholder":"","lines":0,"defaultValue":"(for __ mos. after $95 deposit)","type":"textBox","name":"Weeksbi","label":"Number of Biweekly Payments","helpTexts":{"prefix":"","postfix":""},"spacing":{},"fullyQualifiedName":"Weeksbi"},{"required":true,"placeholder":"","lines":0,"defaultValue":"$","type":"textBox","name":"Monthly","label":"Monthly","helpTexts":{"prefix":"","postfix":""},"spacing":{},"fullyQualifiedName":"Monthly"},{"required":true,"placeholder":"","lines":0,"defaultValue":"(for __ mos. after $95 deposit)","type":"textBox","name":"Weeksmo","label":"Number of Monthly Payments","helpTexts":{"prefix":"","postfix":""},"spacing":{},"fullyQualifiedName":"Weeksmo"},{"required":true,"placeholder":"","lines":0,"defaultValue":"$","type":"textBox","name":"Infull","label":"In Full","helpTexts":{"prefix":"","postfix":""},"spacing":{},"fullyQualifiedName":"Infull"},{"required":true,"placeholder":"","lines":0,"defaultValue":"$","type":"textBox","name":"AdultFull","label":"Adult Price (In Full)","helpTexts":{"prefix":"","postfix":""},"spacing":{},"fullyQualifiedName":"AdultFull"},{"dataSource":"Mealsprovided","displayColumn":"meal","hideIfNoUserInteractionRequired":false,"distinct":true,"required":true,"autoSelectFirstOption":false,"type":"dropDown","name":"Meals_included","label":"Meals Included","helpTexts":{"prefix":"","postfix":""},"spacing":{},"fullyQualifiedName":"Meals_included"},{"dataSource":"Foodtocover","displayColumn":"snack","hideIfNoUserInteractionRequired":false,"distinct":true,"required":false,"autoSelectFirstOption":false,"type":"dropDown","name":"Meals_excluded","label":"Meals/food not included in price","helpTexts":{"prefix":"","postfix":""},"spacing":{},"fullyQualifiedName":"Meals_excluded"},{"dataSource":"Insurance","displayColumn":"text","hideIfNoUserInteractionRequired":false,"distinct":true,"required":true,"autoSelectFirstOption":false,"type":"dropDown","name":"Insurance_type","label":"Insurance Option","helpTexts":{"prefix":"","postfix":""},"spacing":{},"fullyQualifiedName":"Insurance_type"},{"dataSource":"Excursion2","displayColumn":"label","hideIfNoUserInteractionRequired":false,"distinct":true,"required":true,"autoSelectFirstOption":false,"type":"dropDown","name":"Excursions","label":"Excursions","helpTexts":{"prefix":"","postfix":""},"spacing":{},"fullyQualifiedName":"Excursions"}],"formDataEntries":[{"name":"RSVPlink","value":"SsDbsDizkg8oSxNimNeqWg=="},{"name":"TeacherSurname","value":"U2cMsC4yw81Df5xFpfksdA=="},{"name":"Office","value":"ZFbGvPt3vZi6GijqxKbL0g=="},{"name":"Totaldays","value":"4F/juJDWc5oZctoI65E7Jg=="},{"name":"Tournum","value":"JRB7AzqksWo7wgiVCTzd+Q=="},{"name":"StrDate","value":"X3n91sS0AMIAkNZY/UphCA=="},{"name":"FinDate","value":"haCg5cOHkw4ThyQr0PLlDQ=="},{"name":"EnrolDate","value":"KkNLfkqgnsdBUc8we6+E3w=="},{"name":"Spotsavail","value":"ci1fPh3DpVJKxCJMkRMtFQ=="},{"name":"Biweekly","value":"L6cmrB+4AOotYnTZFRwvHg=="},{"name":"Weeksbi","value":"fxek/SafcTYkTJVHRve+VDZM3SJ4RqJxk1SwGajo1uA="},{"name":"Monthly","value":"vWlGPTbtNLadhiuwp2Jqag=="},{"name":"Weeksmo","value":"fxek/SafcTYkTJVHRve+VDZM3SJ4RqJxk1SwGajo1uA="},{"name":"Infull","value":"O01z3/IOMHQYfI5mxF5qWA=="},{"name":"AdultFull","value":"RkksPjOLF00t8ZWhaWMZPw=="},{"name":"Meals_included","value":"eCuWxPDntIFoonprYeIZVA=="},{"name":"Meals_excluded","value":"eCuWxPDntIFoonprYeIZVA=="},{"name":"Insurance_type","value":"eCuWxPDntIFoonprYeIZVA=="},{"name":"Excursions","value":"eCuWxPDntIFoonprYeIZVA=="}]}]]></TemplafyFormConfiguration>
</file>

<file path=customXml/item28.xml><?xml version="1.0" encoding="utf-8"?>
<TemplafySlideTemplateConfiguration><![CDATA[{"documentContentValidatorConfiguration":{"enableDocumentContentValidator":false,"documentContentValidatorVersion":0},"elementsMetadata":[],"slideId":"637355202886807312","enableDocumentContentUpdater":true,"version":"1.1"}]]></TemplafySlideTemplateConfiguration>
</file>

<file path=customXml/item29.xml><?xml version="1.0" encoding="utf-8"?>
<TemplafySlideFormConfiguration><![CDATA[{"formFields":[],"formDataEntries":[]}]]></TemplafySlideFormConfiguration>
</file>

<file path=customXml/item3.xml><?xml version="1.0" encoding="utf-8"?>
<TemplafySlideTemplateConfiguration><![CDATA[{"documentContentValidatorConfiguration":{"enableDocumentContentValidator":false,"documentContentValidatorVersion":0},"elementsMetadata":[],"slideId":"637355202896494963","enableDocumentContentUpdater":true,"version":"1.1"}]]></TemplafySlideTemplateConfiguration>
</file>

<file path=customXml/item30.xml><?xml version="1.0" encoding="utf-8"?>
<TemplafySlideTemplateConfiguration><![CDATA[{"documentContentValidatorConfiguration":{"enableDocumentContentValidator":false,"documentContentValidatorVersion":0},"elementsMetadata":[],"slideId":"637355202894463792","enableDocumentContentUpdater":true,"version":"1.1"}]]></TemplafySlideTemplateConfiguration>
</file>

<file path=customXml/item31.xml><?xml version="1.0" encoding="utf-8"?>
<TemplafySlideTemplateConfiguration><![CDATA[{"documentContentValidatorConfiguration":{"enableDocumentContentValidator":false,"documentContentValidatorVersion":0},"elementsMetadata":[],"slideId":"637355202886026039","enableDocumentContentUpdater":true,"version":"1.1"}]]></TemplafySlideTemplateConfiguration>
</file>

<file path=customXml/item32.xml><?xml version="1.0" encoding="utf-8"?>
<TemplafySlideTemplateConfiguration><![CDATA[{"documentContentValidatorConfiguration":{"enableDocumentContentValidator":false,"documentContentValidatorVersion":0},"elementsMetadata":[],"slideId":"637355202896338672","enableDocumentContentUpdater":true,"version":"1.1"}]]></TemplafySlideTemplateConfiguration>
</file>

<file path=customXml/item33.xml><?xml version="1.0" encoding="utf-8"?>
<TemplafySlideTemplateConfiguration><![CDATA[{"documentContentValidatorConfiguration":{"enableDocumentContentValidator":false,"documentContentValidatorVersion":0},"elementsMetadata":[],"slideId":"637355202886339374","enableDocumentContentUpdater":true,"version":"1.1"}]]></TemplafySlideTemplateConfiguration>
</file>

<file path=customXml/item34.xml><?xml version="1.0" encoding="utf-8"?>
<?mso-contentType ?>
<FormTemplates xmlns="http://schemas.microsoft.com/sharepoint/v3/contenttype/forms">
  <Display>DocumentLibraryForm</Display>
  <Edit>DocumentLibraryForm</Edit>
  <New>DocumentLibraryForm</New>
</FormTemplates>
</file>

<file path=customXml/item35.xml><?xml version="1.0" encoding="utf-8"?>
<TemplafySlideFormConfiguration><![CDATA[{"formFields":[],"formDataEntries":[]}]]></TemplafySlideFormConfiguration>
</file>

<file path=customXml/item36.xml><?xml version="1.0" encoding="utf-8"?>
<TemplafySlideFormConfiguration><![CDATA[{"formFields":[],"formDataEntries":[]}]]></TemplafySlideFormConfiguration>
</file>

<file path=customXml/item37.xml><?xml version="1.0" encoding="utf-8"?>
<TemplafySlideFormConfiguration><![CDATA[{"formFields":[],"formDataEntries":[]}]]></TemplafySlideFormConfiguration>
</file>

<file path=customXml/item38.xml><?xml version="1.0" encoding="utf-8"?>
<TemplafySlideFormConfiguration><![CDATA[{"formFields":[],"formDataEntries":[]}]]></TemplafySlideFormConfiguration>
</file>

<file path=customXml/item39.xml><?xml version="1.0" encoding="utf-8"?>
<TemplafySlideTemplateConfiguration><![CDATA[{"documentContentValidatorConfiguration":{"enableDocumentContentValidator":false,"documentContentValidatorVersion":0},"elementsMetadata":[],"slideId":"637355202890244836","enableDocumentContentUpdater":true,"version":"1.1"}]]></TemplafySlideTemplateConfiguration>
</file>

<file path=customXml/item4.xml><?xml version="1.0" encoding="utf-8"?>
<TemplafySlideTemplateConfiguration><![CDATA[{"documentContentValidatorConfiguration":{"enableDocumentContentValidator":false,"documentContentValidatorVersion":0},"elementsMetadata":[],"slideId":"637355202892119843","enableDocumentContentUpdater":true,"version":"1.1"}]]></TemplafySlideTemplateConfiguration>
</file>

<file path=customXml/item40.xml><?xml version="1.0" encoding="utf-8"?>
<TemplafySlideTemplateConfiguration><![CDATA[{"documentContentValidatorConfiguration":{"enableDocumentContentValidator":false,"documentContentValidatorVersion":0},"elementsMetadata":[],"slideId":"637355202886494782","enableDocumentContentUpdater":true,"version":"1.1"}]]></TemplafySlideTemplateConfiguration>
</file>

<file path=customXml/item41.xml><?xml version="1.0" encoding="utf-8"?>
<TemplafySlideTemplateConfiguration><![CDATA[{"documentContentValidatorConfiguration":{"enableDocumentContentValidator":false,"documentContentValidatorVersion":0},"elementsMetadata":[],"slideId":"637355202890557374","enableDocumentContentUpdater":true,"version":"1.1"}]]></TemplafySlideTemplateConfiguration>
</file>

<file path=customXml/item42.xml><?xml version="1.0" encoding="utf-8"?>
<TemplafySlideTemplateConfiguration><![CDATA[{"documentContentValidatorConfiguration":{"enableDocumentContentValidator":false,"documentContentValidatorVersion":0},"elementsMetadata":[],"slideId":"637355202894932425","enableDocumentContentUpdater":true,"version":"1.1"}]]></TemplafySlideTemplateConfiguration>
</file>

<file path=customXml/item43.xml><?xml version="1.0" encoding="utf-8"?>
<TemplafySlideFormConfiguration><![CDATA[{"formFields":[],"formDataEntries":[]}]]></TemplafySlideFormConfiguration>
</file>

<file path=customXml/item44.xml><?xml version="1.0" encoding="utf-8"?>
<TemplafySlideTemplateConfiguration><![CDATA[{"documentContentValidatorConfiguration":{"enableDocumentContentValidator":false,"documentContentValidatorVersion":0},"elementsMetadata":[],"slideId":"637355202885557269","enableDocumentContentUpdater":true,"version":"1.1"}]]></TemplafySlideTemplateConfiguration>
</file>

<file path=customXml/item45.xml><?xml version="1.0" encoding="utf-8"?>
<TemplafySlideTemplateConfiguration><![CDATA[{"documentContentValidatorConfiguration":{"enableDocumentContentValidator":false,"documentContentValidatorVersion":0},"elementsMetadata":[],"slideId":"637355202884463540","enableDocumentContentUpdater":true,"version":"1.1"}]]></TemplafySlideTemplateConfiguration>
</file>

<file path=customXml/item46.xml><?xml version="1.0" encoding="utf-8"?>
<TemplafySlideTemplateConfiguration><![CDATA[{"documentContentValidatorConfiguration":{"enableDocumentContentValidator":false,"documentContentValidatorVersion":0},"elementsMetadata":[],"slideId":"637355202897119957","enableDocumentContentUpdater":true,"version":"1.1"}]]></TemplafySlideTemplateConfiguration>
</file>

<file path=customXml/item47.xml><?xml version="1.0" encoding="utf-8"?>
<TemplafyTemplateConfiguration><![CDATA[{"elementsMetadata":[{"type":"shape","id":"2ab643de-1e27-4194-a706-eb4d7d99835d","elementConfiguration":{"binding":"Form.Office.Offices","visibility":{"action":"hide","operator":"equals","compareValue":""},"disableUpdates":false,"type":"text"}},{"type":"shape","id":"99cf890d-4c5b-4295-8190-2944791853b6","elementConfiguration":{"binding":"Form.AdultFull","visibility":{"action":"hide","operator":"equals","compareValue":""},"disableUpdates":false,"type":"text"}},{"type":"shape","id":"2f4e3e63-315e-46af-aa11-b9017331f509","elementConfiguration":{"binding":"Form.Infull","visibility":{"action":"hide","operator":"equals","compareValue":""},"disableUpdates":false,"type":"text"}},{"type":"shape","id":"34c2d37f-702f-4e79-b613-c196e4458122","elementConfiguration":{"binding":"Form.Biweekly","visibility":{"action":"hide","operator":"equals","compareValue":""},"disableUpdates":false,"type":"text"}},{"type":"shape","id":"0cfa1990-a62a-4be7-ae73-2a24267dcf8f","elementConfiguration":{"binding":"Form.Weeksbi","visibility":{"action":"hide","operator":"equals","compareValue":""},"disableUpdates":false,"type":"text"}},{"type":"shape","id":"82e04b37-60cb-4a5a-88bc-287f6a63fa80","elementConfiguration":{"binding":"Form.Monthly","visibility":{"action":"hide","operator":"equals","compareValue":""},"disableUpdates":false,"type":"text"}},{"type":"shape","id":"b1ba6b7f-7fc4-4a71-ba25-95783732de0d","elementConfiguration":{"binding":"Form.Weeksmo","visibility":{"action":"hide","operator":"equals","compareValue":""},"disableUpdates":false,"type":"text"}},{"type":"shape","id":"b4e90c47-358f-4ed0-86c2-70654bb1f1d5","elementConfiguration":{"binding":"Form.Meals_included.Meal","visibility":{"action":"hide","operator":"equals","compareValue":""},"disableUpdates":false,"type":"text"}},{"type":"shape","id":"409c67f5-33ab-4600-929f-8efeb8301ec5","elementConfiguration":{"binding":"Form.Meals_excluded.Snack","visibility":{"action":"hide","operator":"equals","compareValue":""},"disableUpdates":false,"type":"text"}},{"type":"shape","id":"9ba0e124-3dcd-484f-9930-f7e95edabb73","elementConfiguration":{"visibility":{"action":"hide","binding":"Form.Insurance_type.Text","operator":"equals","compareValue":"Included"},"disableUpdates":false,"type":"text"}},{"type":"shape","id":"e146583b-e173-4b3a-a423-88c5e605405b","elementConfiguration":{"visibility":{"action":"hide","binding":"Form.Insurance_type.Text","operator":"notEquals","compareValue":"Included"},"disableUpdates":false,"type":"text"}},{"type":"shape","id":"8c814cac-0f33-4461-a1eb-04da87955e5b","elementConfiguration":{"binding":"Form.Excursions.Extra","visibility":{"action":"hide","operator":"equals","compareValue":""},"disableUpdates":false,"type":"text"}},{"type":"shape","id":"8a923f89-43fb-4f1c-8b44-87e5d9d2b2d0","elementConfiguration":{"inheritDimensions":"inheritNone","visibility":{"action":"hide","binding":"Form.Insurance_type.Text","operator":"equals","compareValue":"Included"},"disableUpdates":false,"type":"image"}},{"type":"shape","id":"f1ab783f-9839-4d61-a1f2-8d74649098a5","elementConfiguration":{"inheritDimensions":"inheritNone","visibility":{"action":"hide","binding":"Form.Insurance_type.Text","operator":"notEquals","compareValue":"Included"},"disableUpdates":false,"type":"image"}},{"type":"shape","id":"536e450a-e7d1-4208-a000-ff619e8ae540","elementConfiguration":{"inheritDimensions":"inheritNone","visibility":{"action":"hide","binding":"Form.Excursions.Text","operator":"equals","compareValue":"Hidden"},"disableUpdates":false,"type":"image"}},{"type":"shape","id":"3d307448-8191-481b-9496-f28c4e71f37f","elementConfiguration":{"binding":"Form.Spotsavail","visibility":{"action":"hide","operator":"equals","compareValue":""},"disableUpdates":false,"type":"text"}},{"type":"shape","id":"be51ee5f-686b-4baa-b3af-3c4d0dfe6178","elementConfiguration":{"format":"dddd, MMMM d, yyyy","binding":"Form.EnrolDate","disableUpdates":false,"type":"date"}},{"type":"shape","id":"f5813196-db14-472b-9a80-34bfad423d4a","elementConfiguration":{"binding":"Form.RSVPlink","disableUpdates":false,"type":"text"}},{"type":"shape","id":"a4db92f4-61ae-442e-9990-206b72fbc3af","elementConfiguration":{"binding":"Form.Tournum","disableUpdates":false,"type":"text"}},{"type":"shape","id":"16ccfc6e-97e8-439c-9cdd-5a17f6dab5dd","elementConfiguration":{"binding":"Form.Tournum","disableUpdates":false,"type":"text"}},{"type":"shape","id":"be508c84-6890-4252-b4a9-e7ef39408267","elementConfiguration":{"binding":"Form.RSVPlink","disableUpdates":false,"type":"text"}},{"type":"shape","id":"e98cb51d-6a37-4453-b2e2-fda1edc8d8e7","elementConfiguration":{"binding":"Form.TeacherSurname","disableUpdates":false,"type":"text"}},{"type":"shape","id":"65bbd782-3510-47d0-a95c-87a2eb1a4265","elementConfiguration":{"format":"dddd, MMMM d, yyyy","binding":"Form.StrDate","disableUpdates":false,"type":"date"}},{"type":"shape","id":"f0fdcd0d-ea94-4489-8a4d-d5774a0d9d37","elementConfiguration":{"format":"dddd, MMMM d, yyyy","binding":"Form.FinDate","disableUpdates":false,"type":"date"}},{"type":"shape","id":"660bf567-233f-41fc-bcdf-28912ddd1fdb","elementConfiguration":{"binding":"Form.Totaldays","visibility":{"action":"hide","operator":"equals","compareValue":""},"disableUpdates":false,"type":"text"}},{"type":"shape","id":"3923ff2d-98ff-4207-b928-0a68fca63e33","elementConfiguration":{"binding":"Form.RSVPlink","disableUpdates":false,"type":"text"}}],"transformationConfigurations":[],"templateName":" 2021 Tour - VRC Meeting Presentation","templateDescription":"","enableDocumentContentUpdater":true,"version":"1.1"}]]></TemplafyTemplate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ct:contentTypeSchema xmlns:ct="http://schemas.microsoft.com/office/2006/metadata/contentType" xmlns:ma="http://schemas.microsoft.com/office/2006/metadata/properties/metaAttributes" ct:_="" ma:_="" ma:contentTypeName="Document" ma:contentTypeID="0x0101002C3DB6A9A36B2648B388282859B6900A" ma:contentTypeVersion="13" ma:contentTypeDescription="Create a new document." ma:contentTypeScope="" ma:versionID="b2c3ba33f4b25e5d1a3e956a855cf2f5">
  <xsd:schema xmlns:xsd="http://www.w3.org/2001/XMLSchema" xmlns:xs="http://www.w3.org/2001/XMLSchema" xmlns:p="http://schemas.microsoft.com/office/2006/metadata/properties" xmlns:ns3="0ec87bfd-5ae9-4334-a587-f57d1f5da2a9" xmlns:ns4="1a9d409b-3454-442b-a133-086c65e93c9b" targetNamespace="http://schemas.microsoft.com/office/2006/metadata/properties" ma:root="true" ma:fieldsID="1c07f765865e5a6fd2885a4cff5e3928" ns3:_="" ns4:_="">
    <xsd:import namespace="0ec87bfd-5ae9-4334-a587-f57d1f5da2a9"/>
    <xsd:import namespace="1a9d409b-3454-442b-a133-086c65e93c9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87bfd-5ae9-4334-a587-f57d1f5da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9d409b-3454-442b-a133-086c65e93c9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4EE030-58E4-B844-9FA1-5A5421D96BA6}">
  <ds:schemaRefs/>
</ds:datastoreItem>
</file>

<file path=customXml/itemProps10.xml><?xml version="1.0" encoding="utf-8"?>
<ds:datastoreItem xmlns:ds="http://schemas.openxmlformats.org/officeDocument/2006/customXml" ds:itemID="{FCB50807-AB90-4B01-B59C-FF4528F71F92}">
  <ds:schemaRefs/>
</ds:datastoreItem>
</file>

<file path=customXml/itemProps11.xml><?xml version="1.0" encoding="utf-8"?>
<ds:datastoreItem xmlns:ds="http://schemas.openxmlformats.org/officeDocument/2006/customXml" ds:itemID="{02E9E6D7-55F4-BB42-B28A-900A2B0A1052}">
  <ds:schemaRefs/>
</ds:datastoreItem>
</file>

<file path=customXml/itemProps12.xml><?xml version="1.0" encoding="utf-8"?>
<ds:datastoreItem xmlns:ds="http://schemas.openxmlformats.org/officeDocument/2006/customXml" ds:itemID="{78052DD7-94B2-BB4B-93E0-E2A8E888CB83}">
  <ds:schemaRefs/>
</ds:datastoreItem>
</file>

<file path=customXml/itemProps13.xml><?xml version="1.0" encoding="utf-8"?>
<ds:datastoreItem xmlns:ds="http://schemas.openxmlformats.org/officeDocument/2006/customXml" ds:itemID="{FAEB72B7-99FB-1F45-BB77-602D664D9B19}">
  <ds:schemaRefs/>
</ds:datastoreItem>
</file>

<file path=customXml/itemProps14.xml><?xml version="1.0" encoding="utf-8"?>
<ds:datastoreItem xmlns:ds="http://schemas.openxmlformats.org/officeDocument/2006/customXml" ds:itemID="{E2422303-F88D-2144-B84A-181AEF2AD1A6}">
  <ds:schemaRefs/>
</ds:datastoreItem>
</file>

<file path=customXml/itemProps15.xml><?xml version="1.0" encoding="utf-8"?>
<ds:datastoreItem xmlns:ds="http://schemas.openxmlformats.org/officeDocument/2006/customXml" ds:itemID="{E0C0C4B5-417D-7141-9008-ECBD7500AEB1}">
  <ds:schemaRefs/>
</ds:datastoreItem>
</file>

<file path=customXml/itemProps16.xml><?xml version="1.0" encoding="utf-8"?>
<ds:datastoreItem xmlns:ds="http://schemas.openxmlformats.org/officeDocument/2006/customXml" ds:itemID="{408679B3-8D58-4D43-9171-B413FAB828E5}">
  <ds:schemaRefs/>
</ds:datastoreItem>
</file>

<file path=customXml/itemProps17.xml><?xml version="1.0" encoding="utf-8"?>
<ds:datastoreItem xmlns:ds="http://schemas.openxmlformats.org/officeDocument/2006/customXml" ds:itemID="{454B6DE0-F947-475A-93A7-C8C8D3150DA4}">
  <ds:schemaRefs/>
</ds:datastoreItem>
</file>

<file path=customXml/itemProps18.xml><?xml version="1.0" encoding="utf-8"?>
<ds:datastoreItem xmlns:ds="http://schemas.openxmlformats.org/officeDocument/2006/customXml" ds:itemID="{5013D98C-5540-47E8-97D2-402277338DA3}">
  <ds:schemaRefs>
    <ds:schemaRef ds:uri="http://schemas.microsoft.com/office/2006/metadata/properties"/>
    <ds:schemaRef ds:uri="http://schemas.microsoft.com/office/infopath/2007/PartnerControls"/>
  </ds:schemaRefs>
</ds:datastoreItem>
</file>

<file path=customXml/itemProps19.xml><?xml version="1.0" encoding="utf-8"?>
<ds:datastoreItem xmlns:ds="http://schemas.openxmlformats.org/officeDocument/2006/customXml" ds:itemID="{F7EDE5C1-4262-44AC-8C0D-B9C73EC8B863}">
  <ds:schemaRefs/>
</ds:datastoreItem>
</file>

<file path=customXml/itemProps2.xml><?xml version="1.0" encoding="utf-8"?>
<ds:datastoreItem xmlns:ds="http://schemas.openxmlformats.org/officeDocument/2006/customXml" ds:itemID="{B2E1C3F3-B4FF-48F0-9399-8EFD8ABD5BC7}">
  <ds:schemaRefs/>
</ds:datastoreItem>
</file>

<file path=customXml/itemProps20.xml><?xml version="1.0" encoding="utf-8"?>
<ds:datastoreItem xmlns:ds="http://schemas.openxmlformats.org/officeDocument/2006/customXml" ds:itemID="{870A1ACB-E347-437D-A532-D21F661DB45C}">
  <ds:schemaRefs/>
</ds:datastoreItem>
</file>

<file path=customXml/itemProps21.xml><?xml version="1.0" encoding="utf-8"?>
<ds:datastoreItem xmlns:ds="http://schemas.openxmlformats.org/officeDocument/2006/customXml" ds:itemID="{708267AE-3C3D-3646-B4C4-E6FE291A6A6C}">
  <ds:schemaRefs/>
</ds:datastoreItem>
</file>

<file path=customXml/itemProps22.xml><?xml version="1.0" encoding="utf-8"?>
<ds:datastoreItem xmlns:ds="http://schemas.openxmlformats.org/officeDocument/2006/customXml" ds:itemID="{AF0CE701-D0D1-48B0-886A-92D68659DF7A}">
  <ds:schemaRefs/>
</ds:datastoreItem>
</file>

<file path=customXml/itemProps23.xml><?xml version="1.0" encoding="utf-8"?>
<ds:datastoreItem xmlns:ds="http://schemas.openxmlformats.org/officeDocument/2006/customXml" ds:itemID="{BEAA1D08-64FF-C244-A65F-2BB3A8AB2D97}">
  <ds:schemaRefs/>
</ds:datastoreItem>
</file>

<file path=customXml/itemProps24.xml><?xml version="1.0" encoding="utf-8"?>
<ds:datastoreItem xmlns:ds="http://schemas.openxmlformats.org/officeDocument/2006/customXml" ds:itemID="{335A47CF-28AD-8940-92A1-29FE5595B40C}">
  <ds:schemaRefs/>
</ds:datastoreItem>
</file>

<file path=customXml/itemProps25.xml><?xml version="1.0" encoding="utf-8"?>
<ds:datastoreItem xmlns:ds="http://schemas.openxmlformats.org/officeDocument/2006/customXml" ds:itemID="{C6386B86-83D7-5B49-97C4-C54228B38D77}">
  <ds:schemaRefs/>
</ds:datastoreItem>
</file>

<file path=customXml/itemProps26.xml><?xml version="1.0" encoding="utf-8"?>
<ds:datastoreItem xmlns:ds="http://schemas.openxmlformats.org/officeDocument/2006/customXml" ds:itemID="{98CEB357-6B58-4A7B-A533-72E7FE29A93E}">
  <ds:schemaRefs/>
</ds:datastoreItem>
</file>

<file path=customXml/itemProps27.xml><?xml version="1.0" encoding="utf-8"?>
<ds:datastoreItem xmlns:ds="http://schemas.openxmlformats.org/officeDocument/2006/customXml" ds:itemID="{EDAE79A6-2D63-49EB-90A2-94948DA3873D}">
  <ds:schemaRefs/>
</ds:datastoreItem>
</file>

<file path=customXml/itemProps28.xml><?xml version="1.0" encoding="utf-8"?>
<ds:datastoreItem xmlns:ds="http://schemas.openxmlformats.org/officeDocument/2006/customXml" ds:itemID="{4BCCFB60-0256-904D-91AC-CBE3810D784C}">
  <ds:schemaRefs/>
</ds:datastoreItem>
</file>

<file path=customXml/itemProps29.xml><?xml version="1.0" encoding="utf-8"?>
<ds:datastoreItem xmlns:ds="http://schemas.openxmlformats.org/officeDocument/2006/customXml" ds:itemID="{A4A984F6-468A-4CC7-901C-B63337DCAF65}">
  <ds:schemaRefs/>
</ds:datastoreItem>
</file>

<file path=customXml/itemProps3.xml><?xml version="1.0" encoding="utf-8"?>
<ds:datastoreItem xmlns:ds="http://schemas.openxmlformats.org/officeDocument/2006/customXml" ds:itemID="{3209C557-2EFA-4104-86C4-3CEADA23F855}">
  <ds:schemaRefs/>
</ds:datastoreItem>
</file>

<file path=customXml/itemProps30.xml><?xml version="1.0" encoding="utf-8"?>
<ds:datastoreItem xmlns:ds="http://schemas.openxmlformats.org/officeDocument/2006/customXml" ds:itemID="{E50010AF-5CB7-714A-9E51-C28A40D548F7}">
  <ds:schemaRefs/>
</ds:datastoreItem>
</file>

<file path=customXml/itemProps31.xml><?xml version="1.0" encoding="utf-8"?>
<ds:datastoreItem xmlns:ds="http://schemas.openxmlformats.org/officeDocument/2006/customXml" ds:itemID="{11CB7919-8F9F-E245-9B19-483018E9C6DD}">
  <ds:schemaRefs/>
</ds:datastoreItem>
</file>

<file path=customXml/itemProps32.xml><?xml version="1.0" encoding="utf-8"?>
<ds:datastoreItem xmlns:ds="http://schemas.openxmlformats.org/officeDocument/2006/customXml" ds:itemID="{9CDE2440-A1E1-C44F-B1B0-5739FB3ABF71}">
  <ds:schemaRefs/>
</ds:datastoreItem>
</file>

<file path=customXml/itemProps33.xml><?xml version="1.0" encoding="utf-8"?>
<ds:datastoreItem xmlns:ds="http://schemas.openxmlformats.org/officeDocument/2006/customXml" ds:itemID="{CAD8B05E-ADED-3C4D-A124-77B7D5D29D2E}">
  <ds:schemaRefs/>
</ds:datastoreItem>
</file>

<file path=customXml/itemProps34.xml><?xml version="1.0" encoding="utf-8"?>
<ds:datastoreItem xmlns:ds="http://schemas.openxmlformats.org/officeDocument/2006/customXml" ds:itemID="{0FB83968-E371-486E-ADA5-51A6E5776BD0}">
  <ds:schemaRefs>
    <ds:schemaRef ds:uri="http://schemas.microsoft.com/sharepoint/v3/contenttype/forms"/>
  </ds:schemaRefs>
</ds:datastoreItem>
</file>

<file path=customXml/itemProps35.xml><?xml version="1.0" encoding="utf-8"?>
<ds:datastoreItem xmlns:ds="http://schemas.openxmlformats.org/officeDocument/2006/customXml" ds:itemID="{382ABACA-22A7-CF46-9A37-C2C52E85C430}">
  <ds:schemaRefs/>
</ds:datastoreItem>
</file>

<file path=customXml/itemProps36.xml><?xml version="1.0" encoding="utf-8"?>
<ds:datastoreItem xmlns:ds="http://schemas.openxmlformats.org/officeDocument/2006/customXml" ds:itemID="{BBF03448-53F3-44A2-AA64-C6D5D30382F0}">
  <ds:schemaRefs/>
</ds:datastoreItem>
</file>

<file path=customXml/itemProps37.xml><?xml version="1.0" encoding="utf-8"?>
<ds:datastoreItem xmlns:ds="http://schemas.openxmlformats.org/officeDocument/2006/customXml" ds:itemID="{5AF68BBF-D452-5C4F-9F5E-CA5FE1C3902C}">
  <ds:schemaRefs/>
</ds:datastoreItem>
</file>

<file path=customXml/itemProps38.xml><?xml version="1.0" encoding="utf-8"?>
<ds:datastoreItem xmlns:ds="http://schemas.openxmlformats.org/officeDocument/2006/customXml" ds:itemID="{EF4C0ADF-D08B-EF4A-8F41-BB1E821D0800}">
  <ds:schemaRefs/>
</ds:datastoreItem>
</file>

<file path=customXml/itemProps39.xml><?xml version="1.0" encoding="utf-8"?>
<ds:datastoreItem xmlns:ds="http://schemas.openxmlformats.org/officeDocument/2006/customXml" ds:itemID="{33662F22-198E-F047-840C-F59EAE37314A}">
  <ds:schemaRefs/>
</ds:datastoreItem>
</file>

<file path=customXml/itemProps4.xml><?xml version="1.0" encoding="utf-8"?>
<ds:datastoreItem xmlns:ds="http://schemas.openxmlformats.org/officeDocument/2006/customXml" ds:itemID="{407DF387-6672-4DA6-8FC4-B7CE19FF8503}">
  <ds:schemaRefs/>
</ds:datastoreItem>
</file>

<file path=customXml/itemProps40.xml><?xml version="1.0" encoding="utf-8"?>
<ds:datastoreItem xmlns:ds="http://schemas.openxmlformats.org/officeDocument/2006/customXml" ds:itemID="{89E273FF-5E7F-5840-8199-0338E9B5D326}">
  <ds:schemaRefs/>
</ds:datastoreItem>
</file>

<file path=customXml/itemProps41.xml><?xml version="1.0" encoding="utf-8"?>
<ds:datastoreItem xmlns:ds="http://schemas.openxmlformats.org/officeDocument/2006/customXml" ds:itemID="{6E7DB76A-DD2B-6E4A-9B37-6A5EC3608222}">
  <ds:schemaRefs/>
</ds:datastoreItem>
</file>

<file path=customXml/itemProps42.xml><?xml version="1.0" encoding="utf-8"?>
<ds:datastoreItem xmlns:ds="http://schemas.openxmlformats.org/officeDocument/2006/customXml" ds:itemID="{F85C0AD4-D067-4960-BD4D-4B6EB7B1F19B}">
  <ds:schemaRefs/>
</ds:datastoreItem>
</file>

<file path=customXml/itemProps43.xml><?xml version="1.0" encoding="utf-8"?>
<ds:datastoreItem xmlns:ds="http://schemas.openxmlformats.org/officeDocument/2006/customXml" ds:itemID="{4AEC7546-08C5-DE41-A74E-87C1E2578D7A}">
  <ds:schemaRefs/>
</ds:datastoreItem>
</file>

<file path=customXml/itemProps44.xml><?xml version="1.0" encoding="utf-8"?>
<ds:datastoreItem xmlns:ds="http://schemas.openxmlformats.org/officeDocument/2006/customXml" ds:itemID="{B6664110-2AC0-A144-B2A1-14DB7ABC51A7}">
  <ds:schemaRefs/>
</ds:datastoreItem>
</file>

<file path=customXml/itemProps45.xml><?xml version="1.0" encoding="utf-8"?>
<ds:datastoreItem xmlns:ds="http://schemas.openxmlformats.org/officeDocument/2006/customXml" ds:itemID="{F6EA1A3C-109E-41AD-A887-5C82D0A1040E}">
  <ds:schemaRefs/>
</ds:datastoreItem>
</file>

<file path=customXml/itemProps46.xml><?xml version="1.0" encoding="utf-8"?>
<ds:datastoreItem xmlns:ds="http://schemas.openxmlformats.org/officeDocument/2006/customXml" ds:itemID="{51CC24E3-9B90-4411-9D90-220C23FFB035}">
  <ds:schemaRefs/>
</ds:datastoreItem>
</file>

<file path=customXml/itemProps47.xml><?xml version="1.0" encoding="utf-8"?>
<ds:datastoreItem xmlns:ds="http://schemas.openxmlformats.org/officeDocument/2006/customXml" ds:itemID="{953F02D5-533D-419A-B620-79136850DEA4}">
  <ds:schemaRefs/>
</ds:datastoreItem>
</file>

<file path=customXml/itemProps5.xml><?xml version="1.0" encoding="utf-8"?>
<ds:datastoreItem xmlns:ds="http://schemas.openxmlformats.org/officeDocument/2006/customXml" ds:itemID="{FB3911FA-8F6A-5B4C-A413-336B4B7B085F}">
  <ds:schemaRefs/>
</ds:datastoreItem>
</file>

<file path=customXml/itemProps6.xml><?xml version="1.0" encoding="utf-8"?>
<ds:datastoreItem xmlns:ds="http://schemas.openxmlformats.org/officeDocument/2006/customXml" ds:itemID="{245F5A5A-F005-49E1-B4AD-5D70DE64B3CC}">
  <ds:schemaRefs/>
</ds:datastoreItem>
</file>

<file path=customXml/itemProps7.xml><?xml version="1.0" encoding="utf-8"?>
<ds:datastoreItem xmlns:ds="http://schemas.openxmlformats.org/officeDocument/2006/customXml" ds:itemID="{40403489-05EE-48D6-8B4D-4EA9DA56191A}">
  <ds:schemaRefs/>
</ds:datastoreItem>
</file>

<file path=customXml/itemProps8.xml><?xml version="1.0" encoding="utf-8"?>
<ds:datastoreItem xmlns:ds="http://schemas.openxmlformats.org/officeDocument/2006/customXml" ds:itemID="{7CF2939C-31CF-B845-A345-65B3CB8C4A6C}">
  <ds:schemaRefs/>
</ds:datastoreItem>
</file>

<file path=customXml/itemProps9.xml><?xml version="1.0" encoding="utf-8"?>
<ds:datastoreItem xmlns:ds="http://schemas.openxmlformats.org/officeDocument/2006/customXml" ds:itemID="{1AF0BE04-D8E7-4E38-94BA-B34E588F6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87bfd-5ae9-4334-a587-f57d1f5da2a9"/>
    <ds:schemaRef ds:uri="1a9d409b-3454-442b-a133-086c65e93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18400</TotalTime>
  <Words>3450</Words>
  <Application>Microsoft Macintosh PowerPoint</Application>
  <PresentationFormat>Widescreen</PresentationFormat>
  <Paragraphs>436</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Calibri</vt:lpstr>
      <vt:lpstr>Century Gothic</vt:lpstr>
      <vt:lpstr>Georgia</vt:lpstr>
      <vt:lpstr>Wingdings</vt:lpstr>
      <vt:lpstr>Office Theme</vt:lpstr>
      <vt:lpstr>PowerPoint Presentation</vt:lpstr>
      <vt:lpstr>PowerPoint Presentation</vt:lpstr>
      <vt:lpstr>Our agenda</vt:lpstr>
      <vt:lpstr>My name is</vt:lpstr>
      <vt:lpstr>EF Educational Tours</vt:lpstr>
      <vt:lpstr>PowerPoint Presentation</vt:lpstr>
      <vt:lpstr>Safety on tour</vt:lpstr>
      <vt:lpstr>PowerPoint Presentation</vt:lpstr>
      <vt:lpstr>PowerPoint Presentation</vt:lpstr>
      <vt:lpstr>PowerPoint Presentation</vt:lpstr>
      <vt:lpstr>PowerPoint Presentation</vt:lpstr>
      <vt:lpstr>PowerPoint Presentation</vt:lpstr>
      <vt:lpstr>Group Travel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to enroll!</vt:lpstr>
      <vt:lpstr>Enrollment is open!</vt:lpstr>
    </vt:vector>
  </TitlesOfParts>
  <Company>EF Education First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Shelly Trivisonno</dc:creator>
  <cp:lastModifiedBy>Savage, Steward R</cp:lastModifiedBy>
  <cp:revision>386</cp:revision>
  <dcterms:created xsi:type="dcterms:W3CDTF">2018-04-03T13:20:58Z</dcterms:created>
  <dcterms:modified xsi:type="dcterms:W3CDTF">2020-09-16T01:48:07Z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0x0101002C3DB6A9A36B2648B388282859B6900A</vt:lpwstr>
  </property>
  <property fmtid="{D5CDD505-2E9C-101B-9397-08002B2CF9AE}" pid="3" name="_dlc_DocIdItemGuid">
    <vt:lpwstr>254956c1-5b11-4ce8-ac50-adb5c31a5af6</vt:lpwstr>
  </property>
  <property fmtid="{D5CDD505-2E9C-101B-9397-08002B2CF9AE}" pid="4" name="TemplafyTimeStamp">
    <vt:lpwstr>2020-04-07T21:19:10.5793347Z</vt:lpwstr>
  </property>
  <property fmtid="{D5CDD505-2E9C-101B-9397-08002B2CF9AE}" pid="5" name="TemplafyTenantId">
    <vt:lpwstr>eftours</vt:lpwstr>
  </property>
  <property fmtid="{D5CDD505-2E9C-101B-9397-08002B2CF9AE}" pid="6" name="TemplafyTemplateId">
    <vt:lpwstr>637345608081643967</vt:lpwstr>
  </property>
  <property fmtid="{D5CDD505-2E9C-101B-9397-08002B2CF9AE}" pid="7" name="TemplafyUserProfileId">
    <vt:lpwstr>637055468039069740</vt:lpwstr>
  </property>
</Properties>
</file>